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écriture et calligraphie\525px-Initiales_KL_d'Août_-_Très_Riches_Heures_du_duc_de_Berry_-_f9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76262"/>
            <a:ext cx="50006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m.revues.org/docannexe/image/11032/img-13-small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osephbonespoir.org/IMG/jpg/Nativite_enlumin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17195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lbal.hi-pi.com/blog-images/116122/gd/1247472445/Les-amoureux-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61" y="0"/>
            <a:ext cx="4970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2/22/Folio_147v_-_Judas_Hangs_Himse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43967"/>
            <a:ext cx="5184576" cy="69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0702" y="1340768"/>
            <a:ext cx="4027242" cy="2160240"/>
            <a:chOff x="40702" y="1340768"/>
            <a:chExt cx="4027242" cy="2160240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40702" y="1556792"/>
              <a:ext cx="2836235" cy="1067346"/>
            </a:xfrm>
            <a:prstGeom prst="flowChartManualInpu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8625" y="1700808"/>
              <a:ext cx="2808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fr-FR" b="1" dirty="0" smtClean="0">
                  <a:latin typeface="Clensey" panose="02000603000000000000" pitchFamily="2" charset="0"/>
                  <a:ea typeface="Clensey" panose="02000603000000000000" pitchFamily="2" charset="0"/>
                </a:rPr>
                <a:t>La bordure est le prolongement de la lettrine</a:t>
              </a:r>
              <a:endParaRPr lang="fr-FR" b="1" dirty="0">
                <a:latin typeface="Clensey" panose="02000603000000000000" pitchFamily="2" charset="0"/>
                <a:ea typeface="Clensey" panose="02000603000000000000" pitchFamily="2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V="1">
              <a:off x="2876937" y="1340768"/>
              <a:ext cx="1191007" cy="360040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2876937" y="2348880"/>
              <a:ext cx="830967" cy="1152128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4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Affichage à l'écran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ASUS</cp:lastModifiedBy>
  <cp:revision>3</cp:revision>
  <dcterms:created xsi:type="dcterms:W3CDTF">2014-01-17T12:29:08Z</dcterms:created>
  <dcterms:modified xsi:type="dcterms:W3CDTF">2014-01-20T08:46:56Z</dcterms:modified>
</cp:coreProperties>
</file>