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9" r:id="rId3"/>
  </p:sldIdLst>
  <p:sldSz cx="10512425" cy="7380288"/>
  <p:notesSz cx="6858000" cy="9144000"/>
  <p:defaultTextStyle>
    <a:defPPr>
      <a:defRPr lang="fr-FR"/>
    </a:defPPr>
    <a:lvl1pPr marL="0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1195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2391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33586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44781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55977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67172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78367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89563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71" autoAdjust="0"/>
  </p:normalViewPr>
  <p:slideViewPr>
    <p:cSldViewPr>
      <p:cViewPr>
        <p:scale>
          <a:sx n="70" d="100"/>
          <a:sy n="70" d="100"/>
        </p:scale>
        <p:origin x="-576" y="120"/>
      </p:cViewPr>
      <p:guideLst>
        <p:guide orient="horz" pos="2325"/>
        <p:guide pos="331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8432" y="2292674"/>
            <a:ext cx="8935561" cy="158197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76864" y="4182163"/>
            <a:ext cx="7358698" cy="188607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1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2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33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44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55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6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78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89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DF7A-AD06-421E-9D03-2988A1EF4A22}" type="datetimeFigureOut">
              <a:rPr lang="fr-FR" smtClean="0"/>
              <a:t>08/05/2016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3D92F-4C18-4511-9B21-7DDC3A024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680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DF7A-AD06-421E-9D03-2988A1EF4A22}" type="datetimeFigureOut">
              <a:rPr lang="fr-FR" smtClean="0"/>
              <a:t>08/05/2016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3D92F-4C18-4511-9B21-7DDC3A024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972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621508" y="295554"/>
            <a:ext cx="2365296" cy="62971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25621" y="295554"/>
            <a:ext cx="6920680" cy="62971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DF7A-AD06-421E-9D03-2988A1EF4A22}" type="datetimeFigureOut">
              <a:rPr lang="fr-FR" smtClean="0"/>
              <a:t>08/05/2016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3D92F-4C18-4511-9B21-7DDC3A024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7161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DF7A-AD06-421E-9D03-2988A1EF4A22}" type="datetimeFigureOut">
              <a:rPr lang="fr-FR" smtClean="0"/>
              <a:t>08/05/2016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3D92F-4C18-4511-9B21-7DDC3A024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8126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0409" y="4742519"/>
            <a:ext cx="8935561" cy="1465807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0409" y="3128082"/>
            <a:ext cx="8935561" cy="1614437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11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2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335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447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559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671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783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895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DF7A-AD06-421E-9D03-2988A1EF4A22}" type="datetimeFigureOut">
              <a:rPr lang="fr-FR" smtClean="0"/>
              <a:t>08/05/2016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3D92F-4C18-4511-9B21-7DDC3A024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0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25621" y="1722068"/>
            <a:ext cx="4642988" cy="487064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3816" y="1722068"/>
            <a:ext cx="4642988" cy="487064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DF7A-AD06-421E-9D03-2988A1EF4A22}" type="datetimeFigureOut">
              <a:rPr lang="fr-FR" smtClean="0"/>
              <a:t>08/05/2016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3D92F-4C18-4511-9B21-7DDC3A024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599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5621" y="1652023"/>
            <a:ext cx="4644813" cy="68848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195" indent="0">
              <a:buNone/>
              <a:defRPr sz="2200" b="1"/>
            </a:lvl2pPr>
            <a:lvl3pPr marL="1022391" indent="0">
              <a:buNone/>
              <a:defRPr sz="2000" b="1"/>
            </a:lvl3pPr>
            <a:lvl4pPr marL="1533586" indent="0">
              <a:buNone/>
              <a:defRPr sz="1800" b="1"/>
            </a:lvl4pPr>
            <a:lvl5pPr marL="2044781" indent="0">
              <a:buNone/>
              <a:defRPr sz="1800" b="1"/>
            </a:lvl5pPr>
            <a:lvl6pPr marL="2555977" indent="0">
              <a:buNone/>
              <a:defRPr sz="1800" b="1"/>
            </a:lvl6pPr>
            <a:lvl7pPr marL="3067172" indent="0">
              <a:buNone/>
              <a:defRPr sz="1800" b="1"/>
            </a:lvl7pPr>
            <a:lvl8pPr marL="3578367" indent="0">
              <a:buNone/>
              <a:defRPr sz="1800" b="1"/>
            </a:lvl8pPr>
            <a:lvl9pPr marL="4089563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5621" y="2340508"/>
            <a:ext cx="4644813" cy="425220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340166" y="1652023"/>
            <a:ext cx="4646638" cy="68848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195" indent="0">
              <a:buNone/>
              <a:defRPr sz="2200" b="1"/>
            </a:lvl2pPr>
            <a:lvl3pPr marL="1022391" indent="0">
              <a:buNone/>
              <a:defRPr sz="2000" b="1"/>
            </a:lvl3pPr>
            <a:lvl4pPr marL="1533586" indent="0">
              <a:buNone/>
              <a:defRPr sz="1800" b="1"/>
            </a:lvl4pPr>
            <a:lvl5pPr marL="2044781" indent="0">
              <a:buNone/>
              <a:defRPr sz="1800" b="1"/>
            </a:lvl5pPr>
            <a:lvl6pPr marL="2555977" indent="0">
              <a:buNone/>
              <a:defRPr sz="1800" b="1"/>
            </a:lvl6pPr>
            <a:lvl7pPr marL="3067172" indent="0">
              <a:buNone/>
              <a:defRPr sz="1800" b="1"/>
            </a:lvl7pPr>
            <a:lvl8pPr marL="3578367" indent="0">
              <a:buNone/>
              <a:defRPr sz="1800" b="1"/>
            </a:lvl8pPr>
            <a:lvl9pPr marL="4089563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340166" y="2340508"/>
            <a:ext cx="4646638" cy="4252208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DF7A-AD06-421E-9D03-2988A1EF4A22}" type="datetimeFigureOut">
              <a:rPr lang="fr-FR" smtClean="0"/>
              <a:t>08/05/2016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3D92F-4C18-4511-9B21-7DDC3A024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820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DF7A-AD06-421E-9D03-2988A1EF4A22}" type="datetimeFigureOut">
              <a:rPr lang="fr-FR" smtClean="0"/>
              <a:t>08/05/2016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3D92F-4C18-4511-9B21-7DDC3A024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537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DF7A-AD06-421E-9D03-2988A1EF4A22}" type="datetimeFigureOut">
              <a:rPr lang="fr-FR" smtClean="0"/>
              <a:t>08/05/2016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3D92F-4C18-4511-9B21-7DDC3A024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19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5622" y="293845"/>
            <a:ext cx="3458515" cy="125054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10066" y="293846"/>
            <a:ext cx="5876738" cy="6298871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5622" y="1544394"/>
            <a:ext cx="3458515" cy="5048323"/>
          </a:xfrm>
        </p:spPr>
        <p:txBody>
          <a:bodyPr/>
          <a:lstStyle>
            <a:lvl1pPr marL="0" indent="0">
              <a:buNone/>
              <a:defRPr sz="1600"/>
            </a:lvl1pPr>
            <a:lvl2pPr marL="511195" indent="0">
              <a:buNone/>
              <a:defRPr sz="1300"/>
            </a:lvl2pPr>
            <a:lvl3pPr marL="1022391" indent="0">
              <a:buNone/>
              <a:defRPr sz="1100"/>
            </a:lvl3pPr>
            <a:lvl4pPr marL="1533586" indent="0">
              <a:buNone/>
              <a:defRPr sz="1000"/>
            </a:lvl4pPr>
            <a:lvl5pPr marL="2044781" indent="0">
              <a:buNone/>
              <a:defRPr sz="1000"/>
            </a:lvl5pPr>
            <a:lvl6pPr marL="2555977" indent="0">
              <a:buNone/>
              <a:defRPr sz="1000"/>
            </a:lvl6pPr>
            <a:lvl7pPr marL="3067172" indent="0">
              <a:buNone/>
              <a:defRPr sz="1000"/>
            </a:lvl7pPr>
            <a:lvl8pPr marL="3578367" indent="0">
              <a:buNone/>
              <a:defRPr sz="1000"/>
            </a:lvl8pPr>
            <a:lvl9pPr marL="408956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DF7A-AD06-421E-9D03-2988A1EF4A22}" type="datetimeFigureOut">
              <a:rPr lang="fr-FR" smtClean="0"/>
              <a:t>08/05/2016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3D92F-4C18-4511-9B21-7DDC3A024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7166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60509" y="5166202"/>
            <a:ext cx="6307455" cy="60989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60509" y="659442"/>
            <a:ext cx="6307455" cy="4428173"/>
          </a:xfrm>
        </p:spPr>
        <p:txBody>
          <a:bodyPr/>
          <a:lstStyle>
            <a:lvl1pPr marL="0" indent="0">
              <a:buNone/>
              <a:defRPr sz="3600"/>
            </a:lvl1pPr>
            <a:lvl2pPr marL="511195" indent="0">
              <a:buNone/>
              <a:defRPr sz="3100"/>
            </a:lvl2pPr>
            <a:lvl3pPr marL="1022391" indent="0">
              <a:buNone/>
              <a:defRPr sz="2700"/>
            </a:lvl3pPr>
            <a:lvl4pPr marL="1533586" indent="0">
              <a:buNone/>
              <a:defRPr sz="2200"/>
            </a:lvl4pPr>
            <a:lvl5pPr marL="2044781" indent="0">
              <a:buNone/>
              <a:defRPr sz="2200"/>
            </a:lvl5pPr>
            <a:lvl6pPr marL="2555977" indent="0">
              <a:buNone/>
              <a:defRPr sz="2200"/>
            </a:lvl6pPr>
            <a:lvl7pPr marL="3067172" indent="0">
              <a:buNone/>
              <a:defRPr sz="2200"/>
            </a:lvl7pPr>
            <a:lvl8pPr marL="3578367" indent="0">
              <a:buNone/>
              <a:defRPr sz="2200"/>
            </a:lvl8pPr>
            <a:lvl9pPr marL="4089563" indent="0">
              <a:buNone/>
              <a:defRPr sz="2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60509" y="5776101"/>
            <a:ext cx="6307455" cy="866158"/>
          </a:xfrm>
        </p:spPr>
        <p:txBody>
          <a:bodyPr/>
          <a:lstStyle>
            <a:lvl1pPr marL="0" indent="0">
              <a:buNone/>
              <a:defRPr sz="1600"/>
            </a:lvl1pPr>
            <a:lvl2pPr marL="511195" indent="0">
              <a:buNone/>
              <a:defRPr sz="1300"/>
            </a:lvl2pPr>
            <a:lvl3pPr marL="1022391" indent="0">
              <a:buNone/>
              <a:defRPr sz="1100"/>
            </a:lvl3pPr>
            <a:lvl4pPr marL="1533586" indent="0">
              <a:buNone/>
              <a:defRPr sz="1000"/>
            </a:lvl4pPr>
            <a:lvl5pPr marL="2044781" indent="0">
              <a:buNone/>
              <a:defRPr sz="1000"/>
            </a:lvl5pPr>
            <a:lvl6pPr marL="2555977" indent="0">
              <a:buNone/>
              <a:defRPr sz="1000"/>
            </a:lvl6pPr>
            <a:lvl7pPr marL="3067172" indent="0">
              <a:buNone/>
              <a:defRPr sz="1000"/>
            </a:lvl7pPr>
            <a:lvl8pPr marL="3578367" indent="0">
              <a:buNone/>
              <a:defRPr sz="1000"/>
            </a:lvl8pPr>
            <a:lvl9pPr marL="408956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DF7A-AD06-421E-9D03-2988A1EF4A22}" type="datetimeFigureOut">
              <a:rPr lang="fr-FR" smtClean="0"/>
              <a:t>08/05/2016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3D92F-4C18-4511-9B21-7DDC3A024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218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25621" y="295554"/>
            <a:ext cx="9461183" cy="1230048"/>
          </a:xfrm>
          <a:prstGeom prst="rect">
            <a:avLst/>
          </a:prstGeom>
        </p:spPr>
        <p:txBody>
          <a:bodyPr vert="horz" lIns="102239" tIns="51120" rIns="102239" bIns="511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5621" y="1722068"/>
            <a:ext cx="9461183" cy="4870649"/>
          </a:xfrm>
          <a:prstGeom prst="rect">
            <a:avLst/>
          </a:prstGeom>
        </p:spPr>
        <p:txBody>
          <a:bodyPr vert="horz" lIns="102239" tIns="51120" rIns="102239" bIns="511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25621" y="6840434"/>
            <a:ext cx="2452899" cy="392932"/>
          </a:xfrm>
          <a:prstGeom prst="rect">
            <a:avLst/>
          </a:prstGeom>
        </p:spPr>
        <p:txBody>
          <a:bodyPr vert="horz" lIns="102239" tIns="51120" rIns="102239" bIns="511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8DF7A-AD06-421E-9D03-2988A1EF4A22}" type="datetimeFigureOut">
              <a:rPr lang="fr-FR" smtClean="0"/>
              <a:t>08/05/2016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91745" y="6840434"/>
            <a:ext cx="3328935" cy="392932"/>
          </a:xfrm>
          <a:prstGeom prst="rect">
            <a:avLst/>
          </a:prstGeom>
        </p:spPr>
        <p:txBody>
          <a:bodyPr vert="horz" lIns="102239" tIns="51120" rIns="102239" bIns="511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533905" y="6840434"/>
            <a:ext cx="2452899" cy="392932"/>
          </a:xfrm>
          <a:prstGeom prst="rect">
            <a:avLst/>
          </a:prstGeom>
        </p:spPr>
        <p:txBody>
          <a:bodyPr vert="horz" lIns="102239" tIns="51120" rIns="102239" bIns="511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3D92F-4C18-4511-9B21-7DDC3A024F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25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2391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3396" indent="-383396" algn="l" defTabSz="1022391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0692" indent="-319497" algn="l" defTabSz="1022391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7988" indent="-255598" algn="l" defTabSz="1022391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9184" indent="-255598" algn="l" defTabSz="1022391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00379" indent="-255598" algn="l" defTabSz="1022391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11574" indent="-255598" algn="l" defTabSz="102239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2770" indent="-255598" algn="l" defTabSz="102239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3965" indent="-255598" algn="l" defTabSz="102239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45160" indent="-255598" algn="l" defTabSz="102239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195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91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3586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4781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5977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67172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78367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89563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0"/>
            <a:ext cx="10512425" cy="7340283"/>
            <a:chOff x="0" y="0"/>
            <a:chExt cx="10512425" cy="7340283"/>
          </a:xfrm>
        </p:grpSpPr>
        <p:grpSp>
          <p:nvGrpSpPr>
            <p:cNvPr id="40" name="Groupe 39"/>
            <p:cNvGrpSpPr/>
            <p:nvPr/>
          </p:nvGrpSpPr>
          <p:grpSpPr>
            <a:xfrm>
              <a:off x="0" y="0"/>
              <a:ext cx="10512425" cy="7340283"/>
              <a:chOff x="0" y="28322"/>
              <a:chExt cx="10512425" cy="7340283"/>
            </a:xfrm>
          </p:grpSpPr>
          <p:pic>
            <p:nvPicPr>
              <p:cNvPr id="41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526" r="4501" b="44881"/>
              <a:stretch/>
            </p:blipFill>
            <p:spPr bwMode="auto">
              <a:xfrm flipH="1" flipV="1">
                <a:off x="0" y="6386834"/>
                <a:ext cx="9972176" cy="9817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2" name="Picture 3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90"/>
              <a:stretch/>
            </p:blipFill>
            <p:spPr bwMode="auto">
              <a:xfrm>
                <a:off x="0" y="3905277"/>
                <a:ext cx="895350" cy="3024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3" name="Picture 5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74" t="444"/>
              <a:stretch/>
            </p:blipFill>
            <p:spPr bwMode="auto">
              <a:xfrm>
                <a:off x="9431927" y="3762152"/>
                <a:ext cx="1080498" cy="31289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4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461" r="5277" b="44881"/>
              <a:stretch/>
            </p:blipFill>
            <p:spPr bwMode="auto">
              <a:xfrm>
                <a:off x="126124" y="28322"/>
                <a:ext cx="9846052" cy="9817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5" name="Picture 3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190"/>
              <a:stretch/>
            </p:blipFill>
            <p:spPr bwMode="auto">
              <a:xfrm>
                <a:off x="0" y="519207"/>
                <a:ext cx="895350" cy="3386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6" name="Picture 5"/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674" t="444"/>
              <a:stretch/>
            </p:blipFill>
            <p:spPr bwMode="auto">
              <a:xfrm>
                <a:off x="9409545" y="519207"/>
                <a:ext cx="1080498" cy="32429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0" name="ZoneTexte 9"/>
            <p:cNvSpPr txBox="1"/>
            <p:nvPr/>
          </p:nvSpPr>
          <p:spPr>
            <a:xfrm>
              <a:off x="6996387" y="661113"/>
              <a:ext cx="348284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@aliaslili (http://www.leblogdaliaslili.fr</a:t>
              </a:r>
              <a:r>
                <a:rPr lang="fr-FR" sz="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/ ) – source </a:t>
              </a:r>
              <a:r>
                <a:rPr lang="fr-FR" sz="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du fond : </a:t>
              </a:r>
              <a:r>
                <a:rPr lang="fr-FR" sz="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http://www.mycutegraphics.com/</a:t>
              </a:r>
            </a:p>
          </p:txBody>
        </p:sp>
      </p:grp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160986"/>
              </p:ext>
            </p:extLst>
          </p:nvPr>
        </p:nvGraphicFramePr>
        <p:xfrm>
          <a:off x="447675" y="809824"/>
          <a:ext cx="9524501" cy="5976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8693"/>
                <a:gridCol w="3307365"/>
                <a:gridCol w="3268443"/>
              </a:tblGrid>
              <a:tr h="2916324">
                <a:tc>
                  <a:txBody>
                    <a:bodyPr/>
                    <a:lstStyle/>
                    <a:p>
                      <a:pPr rtl="0"/>
                      <a:r>
                        <a:rPr lang="fr-FR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lang="fr-FR" dirty="0" smtClean="0">
                        <a:effectLst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R</a:t>
                      </a:r>
                      <a:endParaRPr lang="fr-FR" sz="72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</a:t>
                      </a:r>
                      <a:r>
                        <a:rPr lang="fr-FR" sz="4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AYAN</a:t>
                      </a:r>
                      <a:endParaRPr lang="fr-FR" sz="4800" b="0" i="0" u="none" strike="noStrike" dirty="0" smtClean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endParaRPr lang="fr-FR" dirty="0">
                        <a:ln>
                          <a:solidFill>
                            <a:srgbClr val="FF0000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K</a:t>
                      </a:r>
                      <a:endParaRPr lang="fr-FR" sz="72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K</a:t>
                      </a:r>
                      <a:r>
                        <a:rPr lang="fr-FR" sz="4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YLIAN</a:t>
                      </a:r>
                      <a:endParaRPr lang="fr-FR" sz="4800" b="0" i="0" u="none" strike="noStrike" dirty="0" smtClean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fr-FR" sz="72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CHLOÉ</a:t>
                      </a:r>
                      <a:endParaRPr lang="fr-FR" sz="4800" b="0" i="0" u="none" strike="noStrike" dirty="0" smtClean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060340">
                <a:tc>
                  <a:txBody>
                    <a:bodyPr/>
                    <a:lstStyle/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endParaRPr lang="fr-FR" sz="72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CLÉME</a:t>
                      </a:r>
                      <a:r>
                        <a:rPr lang="fr-FR" sz="4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NT</a:t>
                      </a:r>
                      <a:endParaRPr lang="fr-FR" sz="4800" b="0" i="0" u="none" strike="noStrike" dirty="0" smtClean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S</a:t>
                      </a:r>
                      <a:endParaRPr lang="fr-FR" sz="72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</a:t>
                      </a:r>
                      <a:r>
                        <a:rPr lang="fr-FR" sz="4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ACHA</a:t>
                      </a:r>
                      <a:endParaRPr lang="fr-FR" sz="4800" b="0" i="0" u="none" strike="noStrike" dirty="0" smtClean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K</a:t>
                      </a:r>
                      <a:endParaRPr lang="fr-FR" sz="72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KÉ</a:t>
                      </a:r>
                      <a:r>
                        <a:rPr lang="fr-FR" sz="4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</a:rPr>
                        <a:t>LIA</a:t>
                      </a:r>
                      <a:endParaRPr lang="fr-FR" sz="4800" b="0" i="0" u="none" strike="noStrike" dirty="0" smtClean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8655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662117"/>
              </p:ext>
            </p:extLst>
          </p:nvPr>
        </p:nvGraphicFramePr>
        <p:xfrm>
          <a:off x="503683" y="809824"/>
          <a:ext cx="9571213" cy="5891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3154"/>
                <a:gridCol w="3323586"/>
                <a:gridCol w="3284473"/>
              </a:tblGrid>
              <a:tr h="2945862">
                <a:tc>
                  <a:txBody>
                    <a:bodyPr/>
                    <a:lstStyle/>
                    <a:p>
                      <a:pPr rtl="0"/>
                      <a:endParaRPr lang="fr-FR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effectLst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800" b="0" i="0" u="none" strike="noStrike" kern="1200" dirty="0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MARION</a:t>
                      </a:r>
                      <a:endParaRPr lang="fr-FR" sz="4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800" b="0" i="0" u="none" strike="noStrike" kern="1200" dirty="0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JULES</a:t>
                      </a:r>
                      <a:endParaRPr lang="fr-FR" sz="4800" b="0" i="0" u="none" strike="noStrike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800" b="0" i="0" u="none" strike="noStrike" kern="1200" dirty="0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SACHA</a:t>
                      </a:r>
                      <a:endParaRPr lang="fr-FR" sz="4800" b="0" i="0" u="none" strike="noStrike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945862">
                <a:tc>
                  <a:txBody>
                    <a:bodyPr/>
                    <a:lstStyle/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800" b="0" i="0" u="none" strike="noStrike" kern="1200" dirty="0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KYLIA</a:t>
                      </a:r>
                      <a:r>
                        <a:rPr lang="fr-FR" sz="4800" b="0" i="0" u="none" strike="noStrike" kern="1200" dirty="0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</a:t>
                      </a:r>
                      <a:endParaRPr lang="fr-FR" sz="4800" b="0" i="0" u="none" strike="noStrike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800" b="0" i="0" u="none" strike="noStrike" kern="1200" dirty="0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RAYAN</a:t>
                      </a:r>
                      <a:endParaRPr lang="fr-FR" sz="4800" b="0" i="0" u="none" strike="noStrike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u="none" strike="noStrike" kern="1200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solidFill>
                          <a:srgbClr val="FF0000"/>
                        </a:solidFill>
                        <a:effectLst/>
                        <a:latin typeface="Century Gothic"/>
                      </a:endParaRPr>
                    </a:p>
                    <a:p>
                      <a:pPr marL="0" marR="0" indent="0" algn="ctr" defTabSz="10223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800" b="0" i="0" u="none" strike="noStrike" kern="1200" dirty="0" smtClean="0">
                          <a:ln>
                            <a:solidFill>
                              <a:schemeClr val="bg1">
                                <a:lumMod val="85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ELAÏA</a:t>
                      </a:r>
                      <a:endParaRPr lang="fr-FR" sz="4800" b="0" i="0" u="none" strike="noStrike" dirty="0" smtClean="0">
                        <a:ln>
                          <a:solidFill>
                            <a:schemeClr val="bg1">
                              <a:lumMod val="85000"/>
                            </a:schemeClr>
                          </a:solidFill>
                        </a:ln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9" name="Imag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764" y="881832"/>
            <a:ext cx="1554162" cy="215855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140" y="881832"/>
            <a:ext cx="1080695" cy="201622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493" y="881832"/>
            <a:ext cx="1411698" cy="2158559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362" y="3834160"/>
            <a:ext cx="882966" cy="198667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867" y="3910083"/>
            <a:ext cx="1092949" cy="1910751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361279" y="3834160"/>
            <a:ext cx="1574415" cy="197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402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36</Words>
  <Application>Microsoft Office PowerPoint</Application>
  <PresentationFormat>Personnalisé</PresentationFormat>
  <Paragraphs>120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aliaslili</dc:creator>
  <cp:lastModifiedBy>aliaslili</cp:lastModifiedBy>
  <cp:revision>23</cp:revision>
  <dcterms:created xsi:type="dcterms:W3CDTF">2016-05-01T11:26:43Z</dcterms:created>
  <dcterms:modified xsi:type="dcterms:W3CDTF">2016-05-08T14:22:12Z</dcterms:modified>
</cp:coreProperties>
</file>