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jouets anciens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7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844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0"/>
            <a:ext cx="407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425700"/>
            <a:ext cx="4064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58900"/>
            <a:ext cx="635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927032"/>
            <a:ext cx="6387333" cy="47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7" y="1038098"/>
            <a:ext cx="5919861" cy="45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4" y="457816"/>
            <a:ext cx="7007940" cy="58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701800"/>
            <a:ext cx="234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4492"/>
      </p:ext>
    </p:extLst>
  </p:cSld>
  <p:clrMapOvr>
    <a:masterClrMapping/>
  </p:clrMapOvr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474</TotalTime>
  <Words>3</Words>
  <Application>Microsoft Macintosh PowerPoint</Application>
  <PresentationFormat>Présentation à l'écran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 Noir </vt:lpstr>
      <vt:lpstr>Les jouets anciens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7</cp:revision>
  <dcterms:created xsi:type="dcterms:W3CDTF">2015-03-27T20:36:28Z</dcterms:created>
  <dcterms:modified xsi:type="dcterms:W3CDTF">2015-04-28T16:26:31Z</dcterms:modified>
</cp:coreProperties>
</file>