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3" autoAdjust="0"/>
  </p:normalViewPr>
  <p:slideViewPr>
    <p:cSldViewPr snapToGrid="0" snapToObjects="1" showGuides="1">
      <p:cViewPr>
        <p:scale>
          <a:sx n="400" d="100"/>
          <a:sy n="400" d="100"/>
        </p:scale>
        <p:origin x="3216" y="-80"/>
      </p:cViewPr>
      <p:guideLst>
        <p:guide orient="horz" pos="2854"/>
        <p:guide pos="20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4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1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3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9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86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0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6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hdphoto" Target="../media/hdphoto15.wdp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jpeg"/><Relationship Id="rId15" Type="http://schemas.microsoft.com/office/2007/relationships/hdphoto" Target="../media/hdphoto16.wdp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38.gif"/><Relationship Id="rId5" Type="http://schemas.openxmlformats.org/officeDocument/2006/relationships/image" Target="../media/image45.jpeg"/><Relationship Id="rId6" Type="http://schemas.microsoft.com/office/2007/relationships/hdphoto" Target="../media/hdphoto8.wdp"/><Relationship Id="rId7" Type="http://schemas.openxmlformats.org/officeDocument/2006/relationships/image" Target="../media/image46.jpeg"/><Relationship Id="rId8" Type="http://schemas.microsoft.com/office/2007/relationships/hdphoto" Target="../media/hdphoto9.wdp"/><Relationship Id="rId9" Type="http://schemas.openxmlformats.org/officeDocument/2006/relationships/image" Target="../media/image53.png"/><Relationship Id="rId10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hdphoto" Target="../media/hdphoto16.wdp"/><Relationship Id="rId12" Type="http://schemas.openxmlformats.org/officeDocument/2006/relationships/image" Target="../media/image70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37.jpeg"/><Relationship Id="rId17" Type="http://schemas.microsoft.com/office/2007/relationships/hdphoto" Target="../media/hdphoto6.wdp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8.gif"/><Relationship Id="rId4" Type="http://schemas.openxmlformats.org/officeDocument/2006/relationships/image" Target="../media/image46.jpeg"/><Relationship Id="rId5" Type="http://schemas.microsoft.com/office/2007/relationships/hdphoto" Target="../media/hdphoto9.wdp"/><Relationship Id="rId6" Type="http://schemas.openxmlformats.org/officeDocument/2006/relationships/image" Target="../media/image53.png"/><Relationship Id="rId7" Type="http://schemas.openxmlformats.org/officeDocument/2006/relationships/image" Target="../media/image64.jpeg"/><Relationship Id="rId8" Type="http://schemas.microsoft.com/office/2007/relationships/hdphoto" Target="../media/hdphoto17.wdp"/><Relationship Id="rId9" Type="http://schemas.openxmlformats.org/officeDocument/2006/relationships/image" Target="../media/image66.png"/><Relationship Id="rId10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58.jpeg"/><Relationship Id="rId15" Type="http://schemas.microsoft.com/office/2007/relationships/hdphoto" Target="../media/hdphoto12.wdp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3" Type="http://schemas.openxmlformats.org/officeDocument/2006/relationships/image" Target="../media/image46.jpeg"/><Relationship Id="rId4" Type="http://schemas.microsoft.com/office/2007/relationships/hdphoto" Target="../media/hdphoto9.wdp"/><Relationship Id="rId5" Type="http://schemas.openxmlformats.org/officeDocument/2006/relationships/image" Target="../media/image64.jpeg"/><Relationship Id="rId6" Type="http://schemas.microsoft.com/office/2007/relationships/hdphoto" Target="../media/hdphoto15.wdp"/><Relationship Id="rId7" Type="http://schemas.openxmlformats.org/officeDocument/2006/relationships/image" Target="../media/image66.png"/><Relationship Id="rId8" Type="http://schemas.openxmlformats.org/officeDocument/2006/relationships/image" Target="../media/image72.png"/><Relationship Id="rId9" Type="http://schemas.openxmlformats.org/officeDocument/2006/relationships/image" Target="../media/image61.png"/><Relationship Id="rId10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21.jpeg"/><Relationship Id="rId13" Type="http://schemas.microsoft.com/office/2007/relationships/hdphoto" Target="../media/hdphoto3.wdp"/><Relationship Id="rId14" Type="http://schemas.openxmlformats.org/officeDocument/2006/relationships/image" Target="../media/image22.jpeg"/><Relationship Id="rId15" Type="http://schemas.microsoft.com/office/2007/relationships/hdphoto" Target="../media/hdphoto4.wdp"/><Relationship Id="rId16" Type="http://schemas.openxmlformats.org/officeDocument/2006/relationships/image" Target="../media/image23.jpeg"/><Relationship Id="rId17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8.png"/><Relationship Id="rId10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microsoft.com/office/2007/relationships/hdphoto" Target="../media/hdphoto7.wdp"/><Relationship Id="rId14" Type="http://schemas.openxmlformats.org/officeDocument/2006/relationships/image" Target="../media/image42.png"/><Relationship Id="rId15" Type="http://schemas.openxmlformats.org/officeDocument/2006/relationships/image" Target="../media/image43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37.jpeg"/><Relationship Id="rId8" Type="http://schemas.microsoft.com/office/2007/relationships/hdphoto" Target="../media/hdphoto6.wdp"/><Relationship Id="rId9" Type="http://schemas.openxmlformats.org/officeDocument/2006/relationships/image" Target="../media/image38.gif"/><Relationship Id="rId10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jpeg"/><Relationship Id="rId12" Type="http://schemas.microsoft.com/office/2007/relationships/hdphoto" Target="../media/hdphoto9.wdp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38.gif"/><Relationship Id="rId7" Type="http://schemas.openxmlformats.org/officeDocument/2006/relationships/image" Target="../media/image39.jpeg"/><Relationship Id="rId8" Type="http://schemas.openxmlformats.org/officeDocument/2006/relationships/image" Target="../media/image44.png"/><Relationship Id="rId9" Type="http://schemas.openxmlformats.org/officeDocument/2006/relationships/image" Target="../media/image45.jpeg"/><Relationship Id="rId10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hdphoto9.wdp"/><Relationship Id="rId20" Type="http://schemas.microsoft.com/office/2007/relationships/hdphoto" Target="../media/hdphoto12.wdp"/><Relationship Id="rId10" Type="http://schemas.openxmlformats.org/officeDocument/2006/relationships/image" Target="../media/image50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jpeg"/><Relationship Id="rId14" Type="http://schemas.microsoft.com/office/2007/relationships/hdphoto" Target="../media/hdphoto10.wdp"/><Relationship Id="rId15" Type="http://schemas.openxmlformats.org/officeDocument/2006/relationships/image" Target="../media/image55.jpeg"/><Relationship Id="rId16" Type="http://schemas.microsoft.com/office/2007/relationships/hdphoto" Target="../media/hdphoto11.wdp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38.gif"/><Relationship Id="rId6" Type="http://schemas.openxmlformats.org/officeDocument/2006/relationships/image" Target="../media/image45.jpeg"/><Relationship Id="rId7" Type="http://schemas.microsoft.com/office/2007/relationships/hdphoto" Target="../media/hdphoto8.wdp"/><Relationship Id="rId8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microsoft.com/office/2007/relationships/hdphoto" Target="../media/hdphoto13.wdp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jpeg"/><Relationship Id="rId17" Type="http://schemas.microsoft.com/office/2007/relationships/hdphoto" Target="../media/hdphoto14.wdp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38.gif"/><Relationship Id="rId5" Type="http://schemas.openxmlformats.org/officeDocument/2006/relationships/image" Target="../media/image45.jpeg"/><Relationship Id="rId6" Type="http://schemas.microsoft.com/office/2007/relationships/hdphoto" Target="../media/hdphoto8.wdp"/><Relationship Id="rId7" Type="http://schemas.openxmlformats.org/officeDocument/2006/relationships/image" Target="../media/image46.jpeg"/><Relationship Id="rId8" Type="http://schemas.microsoft.com/office/2007/relationships/hdphoto" Target="../media/hdphoto9.wdp"/><Relationship Id="rId9" Type="http://schemas.openxmlformats.org/officeDocument/2006/relationships/image" Target="../media/image53.png"/><Relationship Id="rId10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92078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A</a:t>
                      </a:r>
                      <a:r>
                        <a:rPr lang="fr-FR" sz="3200" b="1" baseline="0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a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A ²a</a:t>
                      </a:r>
                      <a:endParaRPr lang="fr-FR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Picture 5" descr="C:\Users\Julie\Desktop\TRAVAIL\1 CP\4 FRANCAIS\ETUDE CODE\images phono\imagesBorel M\borel maisonny dessins\a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"/>
          <a:stretch/>
        </p:blipFill>
        <p:spPr bwMode="auto">
          <a:xfrm>
            <a:off x="2671177" y="311282"/>
            <a:ext cx="504000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[a]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[a]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a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0" y="1982193"/>
            <a:ext cx="1079500" cy="11748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38" y="1629777"/>
            <a:ext cx="880477" cy="74696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87" y="2222501"/>
            <a:ext cx="1102753" cy="80505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615" y="2136368"/>
            <a:ext cx="810098" cy="10207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192" y="2136368"/>
            <a:ext cx="1335266" cy="9697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/>
          <a:srcRect b="18053"/>
          <a:stretch/>
        </p:blipFill>
        <p:spPr>
          <a:xfrm>
            <a:off x="4686039" y="1502777"/>
            <a:ext cx="888747" cy="8739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67" y="3890377"/>
            <a:ext cx="1363848" cy="104502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3991" y="3682999"/>
            <a:ext cx="1020568" cy="125240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2"/>
          <a:srcRect t="8699" b="10625"/>
          <a:stretch/>
        </p:blipFill>
        <p:spPr>
          <a:xfrm>
            <a:off x="2953531" y="3814177"/>
            <a:ext cx="1029940" cy="107011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38200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025856" y="49354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2617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60231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r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 rot="16200000">
            <a:off x="6226066" y="9280878"/>
            <a:ext cx="1019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 smtClean="0">
                <a:solidFill>
                  <a:srgbClr val="008000"/>
                </a:solidFill>
              </a:rPr>
              <a:t>grainesdelivres</a:t>
            </a:r>
            <a:r>
              <a:rPr lang="fr-FR" sz="900" i="1" dirty="0" err="1" smtClean="0">
                <a:solidFill>
                  <a:srgbClr val="008000"/>
                </a:solidFill>
              </a:rPr>
              <a:t>.fr</a:t>
            </a:r>
            <a:endParaRPr lang="fr-FR" sz="9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29956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err="1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T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spc="-150" baseline="0" dirty="0" err="1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t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  </a:t>
                      </a:r>
                      <a:r>
                        <a:rPr lang="fr-FR" sz="3200" b="1" spc="-150" dirty="0" err="1" smtClean="0">
                          <a:solidFill>
                            <a:srgbClr val="3366FF"/>
                          </a:solidFill>
                          <a:latin typeface="Cursivestandard"/>
                        </a:rPr>
                        <a:t>T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²t</a:t>
                      </a:r>
                      <a:endParaRPr lang="fr-FR" sz="3200" b="0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 err="1" smtClean="0">
                <a:latin typeface="Comic Sans MS"/>
                <a:cs typeface="Comic Sans MS"/>
              </a:rPr>
              <a:t>t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 err="1" smtClean="0">
                <a:latin typeface="Comic Sans MS"/>
                <a:cs typeface="Comic Sans MS"/>
              </a:rPr>
              <a:t>t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23791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T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t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82" y="1461615"/>
            <a:ext cx="659992" cy="761044"/>
          </a:xfrm>
          <a:prstGeom prst="rect">
            <a:avLst/>
          </a:prstGeom>
        </p:spPr>
      </p:pic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t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1" y="2123714"/>
            <a:ext cx="985496" cy="10394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98" y="1529351"/>
            <a:ext cx="1060811" cy="760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3584" y="4033122"/>
            <a:ext cx="1038599" cy="9087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31" y="2175597"/>
            <a:ext cx="890383" cy="115704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8839" y="2645871"/>
            <a:ext cx="587423" cy="587423"/>
          </a:xfrm>
          <a:prstGeom prst="rect">
            <a:avLst/>
          </a:prstGeom>
        </p:spPr>
      </p:pic>
      <p:pic>
        <p:nvPicPr>
          <p:cNvPr id="28" name="Image 27" descr="C:\Users\Catherine\Documents\CP\7 Lecture Pilotis\Gestes BM Pilotis\t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55" y="327316"/>
            <a:ext cx="361936" cy="54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529" y="2423869"/>
            <a:ext cx="646706" cy="8254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4397" y="4033122"/>
            <a:ext cx="675051" cy="9211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7"/>
          <a:srcRect l="12592" t="10369" r="19374" b="12743"/>
          <a:stretch/>
        </p:blipFill>
        <p:spPr>
          <a:xfrm>
            <a:off x="3658597" y="3800800"/>
            <a:ext cx="1020634" cy="115348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8"/>
          <a:srcRect r="15263"/>
          <a:stretch/>
        </p:blipFill>
        <p:spPr>
          <a:xfrm rot="16200000">
            <a:off x="744711" y="4005091"/>
            <a:ext cx="788017" cy="11259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13583" y="2529950"/>
            <a:ext cx="1146483" cy="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95022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V v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 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</a:rPr>
                        <a:t>V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spc="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v</a:t>
                      </a:r>
                      <a:endParaRPr lang="fr-FR" sz="3200" b="0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>
                <a:latin typeface="Comic Sans MS"/>
                <a:cs typeface="Comic Sans MS"/>
              </a:rPr>
              <a:t>v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>
                <a:latin typeface="Comic Sans MS"/>
                <a:cs typeface="Comic Sans MS"/>
              </a:rPr>
              <a:t>v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24076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T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t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v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919" y="1641722"/>
            <a:ext cx="1060811" cy="760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931" y="1493529"/>
            <a:ext cx="1038599" cy="9087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31" y="2175597"/>
            <a:ext cx="890383" cy="115704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839" y="2645871"/>
            <a:ext cx="587423" cy="5874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529" y="2423869"/>
            <a:ext cx="646706" cy="8254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/>
          <a:srcRect l="12592" t="10369" r="19374" b="12743"/>
          <a:stretch/>
        </p:blipFill>
        <p:spPr>
          <a:xfrm>
            <a:off x="3658597" y="3800800"/>
            <a:ext cx="1020634" cy="115348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3583" y="2529950"/>
            <a:ext cx="1146483" cy="719363"/>
          </a:xfrm>
          <a:prstGeom prst="rect">
            <a:avLst/>
          </a:prstGeom>
        </p:spPr>
      </p:pic>
      <p:pic>
        <p:nvPicPr>
          <p:cNvPr id="29" name="Image 28" descr="C:\Users\Catherine\Documents\CP\7 Lecture Pilotis\Gestes BM Pilotis\v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3" y="320034"/>
            <a:ext cx="5039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/>
          <a:srcRect l="8496" t="13588" r="6556" b="9114"/>
          <a:stretch/>
        </p:blipFill>
        <p:spPr>
          <a:xfrm>
            <a:off x="457513" y="2217291"/>
            <a:ext cx="976955" cy="889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36" y="4161021"/>
            <a:ext cx="1093967" cy="77438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8"/>
          <a:srcRect t="17926" b="17481"/>
          <a:stretch/>
        </p:blipFill>
        <p:spPr>
          <a:xfrm>
            <a:off x="5220446" y="4161021"/>
            <a:ext cx="1228356" cy="7934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89658" y="4145427"/>
            <a:ext cx="1077265" cy="8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95969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S  s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  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</a:rPr>
                        <a:t>S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²$</a:t>
                      </a:r>
                      <a:endParaRPr lang="fr-FR" sz="3200" b="0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>
                <a:latin typeface="Comic Sans MS"/>
                <a:cs typeface="Comic Sans MS"/>
              </a:rPr>
              <a:t>s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>
                <a:latin typeface="Comic Sans MS"/>
                <a:cs typeface="Comic Sans MS"/>
              </a:rPr>
              <a:t>s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4417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$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T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$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S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t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S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$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$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S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s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98" y="1529351"/>
            <a:ext cx="1060811" cy="76058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067" y="2175597"/>
            <a:ext cx="890383" cy="115704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641" y="2603536"/>
            <a:ext cx="587423" cy="5874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3583" y="2529950"/>
            <a:ext cx="1146483" cy="71936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1483" y="1529351"/>
            <a:ext cx="639509" cy="76058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001179" y="1448309"/>
            <a:ext cx="934278" cy="101684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855" y="2253418"/>
            <a:ext cx="948265" cy="99589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596" y="4022366"/>
            <a:ext cx="811802" cy="9195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7327" y="3951296"/>
            <a:ext cx="897896" cy="99906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802" y="3991116"/>
            <a:ext cx="1380067" cy="102841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1595" y="3814176"/>
            <a:ext cx="535945" cy="112771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1431" y="2743199"/>
            <a:ext cx="718438" cy="447759"/>
          </a:xfrm>
          <a:prstGeom prst="rect">
            <a:avLst/>
          </a:prstGeom>
        </p:spPr>
      </p:pic>
      <p:pic>
        <p:nvPicPr>
          <p:cNvPr id="36" name="Image 35" descr="C:\Users\Catherine\Documents\CP\7 Lecture Pilotis\Gestes BM Pilotis\s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58" y="340477"/>
            <a:ext cx="473011" cy="526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92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16966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I  i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I ²i</a:t>
                      </a:r>
                      <a:endParaRPr lang="fr-FR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[i]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[i]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i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1982193"/>
            <a:ext cx="1079500" cy="11748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15" y="2136368"/>
            <a:ext cx="810098" cy="10207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92" y="2136368"/>
            <a:ext cx="1335266" cy="9697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b="18053"/>
          <a:stretch/>
        </p:blipFill>
        <p:spPr>
          <a:xfrm>
            <a:off x="4686039" y="1502777"/>
            <a:ext cx="888747" cy="87396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91" y="3682999"/>
            <a:ext cx="1020568" cy="125240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38200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025856" y="49354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2617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34156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j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3" name="Imag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66" y="294208"/>
            <a:ext cx="508102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t="-6727" r="28174" b="42344"/>
          <a:stretch/>
        </p:blipFill>
        <p:spPr>
          <a:xfrm>
            <a:off x="3606802" y="2376739"/>
            <a:ext cx="1079237" cy="729347"/>
          </a:xfrm>
          <a:prstGeom prst="ellipse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62" b="99517" l="3279" r="991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423815"/>
            <a:ext cx="1015683" cy="8616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85" y="3876095"/>
            <a:ext cx="972682" cy="9597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1803" y="3805710"/>
            <a:ext cx="1042028" cy="10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98700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U u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U ²u</a:t>
                      </a:r>
                      <a:endParaRPr lang="fr-FR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[y]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[y]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u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b="18053"/>
          <a:stretch/>
        </p:blipFill>
        <p:spPr>
          <a:xfrm>
            <a:off x="4686039" y="1502777"/>
            <a:ext cx="888747" cy="87396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38200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025856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2617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16655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-6727" r="28174" b="42344"/>
          <a:stretch/>
        </p:blipFill>
        <p:spPr>
          <a:xfrm>
            <a:off x="3606802" y="2376739"/>
            <a:ext cx="1079237" cy="729347"/>
          </a:xfrm>
          <a:prstGeom prst="ellipse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2" b="99517" l="3279" r="991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423815"/>
            <a:ext cx="1015683" cy="861666"/>
          </a:xfrm>
          <a:prstGeom prst="rect">
            <a:avLst/>
          </a:prstGeom>
        </p:spPr>
      </p:pic>
      <p:pic>
        <p:nvPicPr>
          <p:cNvPr id="26" name="Image 25" descr="C:\Users\Catherine\Documents\CP\7 Lecture\1 Pilotis\Gestes BM Pilotis\u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1" y="330193"/>
            <a:ext cx="4247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0562" y="2330877"/>
            <a:ext cx="659992" cy="7610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63" y="4148667"/>
            <a:ext cx="1114204" cy="7320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541803" y="2261804"/>
            <a:ext cx="610365" cy="9821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8254" y="4250268"/>
            <a:ext cx="1190281" cy="664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3400" y="2351339"/>
            <a:ext cx="941790" cy="78482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06400" y="2285481"/>
            <a:ext cx="287867" cy="2883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4008" y="3822644"/>
            <a:ext cx="877294" cy="11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6008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O o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O ²o</a:t>
                      </a:r>
                      <a:endParaRPr lang="fr-FR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[o]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[o]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1982193"/>
            <a:ext cx="1079500" cy="11748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15" y="2237972"/>
            <a:ext cx="810098" cy="10207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92" y="2136368"/>
            <a:ext cx="1335266" cy="96971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38200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025856" y="49354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2617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97239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j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6" name="Image 25" descr="C:\Users\Catherine\Documents\CP\7 Lecture\1 Pilotis\Gestes BM Pilotis\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0" y="312414"/>
            <a:ext cx="463698" cy="53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53" y="1491403"/>
            <a:ext cx="1130027" cy="885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817" y="2136368"/>
            <a:ext cx="969349" cy="1152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667" y="1590295"/>
            <a:ext cx="659992" cy="7610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00" y="3972235"/>
            <a:ext cx="1360666" cy="9631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6651" y="3892091"/>
            <a:ext cx="1043312" cy="10433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7593" y="4011568"/>
            <a:ext cx="607250" cy="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54350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E e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E ²e</a:t>
                      </a:r>
                      <a:endParaRPr lang="fr-FR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 err="1" smtClean="0">
                <a:latin typeface="Comic Sans MS"/>
                <a:cs typeface="Comic Sans MS"/>
              </a:rPr>
              <a:t>ǝ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 err="1" smtClean="0">
                <a:latin typeface="Comic Sans MS"/>
                <a:cs typeface="Comic Sans MS"/>
              </a:rPr>
              <a:t>ǝ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1982193"/>
            <a:ext cx="1079500" cy="117489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92" y="2136368"/>
            <a:ext cx="1335266" cy="96971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38200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025856" y="49354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522617" y="49354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22618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e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j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17" y="2136368"/>
            <a:ext cx="969349" cy="1152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667" y="1590295"/>
            <a:ext cx="659992" cy="761044"/>
          </a:xfrm>
          <a:prstGeom prst="rect">
            <a:avLst/>
          </a:prstGeom>
        </p:spPr>
      </p:pic>
      <p:pic>
        <p:nvPicPr>
          <p:cNvPr id="23" name="Image 22" descr="C:\Users\Catherine\Documents\CP\7 Lecture\1 Pilotis\Gestes BM Pilotis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19" y="318501"/>
            <a:ext cx="5039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651" y="1502777"/>
            <a:ext cx="853442" cy="9929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54" y="4114800"/>
            <a:ext cx="985275" cy="751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9"/>
          <a:srcRect t="23990" b="24004"/>
          <a:stretch/>
        </p:blipFill>
        <p:spPr>
          <a:xfrm>
            <a:off x="2916987" y="4054825"/>
            <a:ext cx="1198580" cy="8805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791" y="4024512"/>
            <a:ext cx="918805" cy="8748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1"/>
          <a:srcRect t="7410" b="12915"/>
          <a:stretch/>
        </p:blipFill>
        <p:spPr>
          <a:xfrm>
            <a:off x="1891753" y="2396331"/>
            <a:ext cx="1025234" cy="7607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1360189" y="1505488"/>
            <a:ext cx="827494" cy="9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7005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L </a:t>
                      </a:r>
                      <a:r>
                        <a:rPr lang="fr-FR" sz="3200" b="1" baseline="0" dirty="0" err="1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l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</a:rPr>
                        <a:t>  </a:t>
                      </a:r>
                      <a:r>
                        <a:rPr lang="fr-FR" sz="3200" b="1" dirty="0" err="1" smtClean="0">
                          <a:solidFill>
                            <a:srgbClr val="3366FF"/>
                          </a:solidFill>
                          <a:latin typeface="Cursivestandard"/>
                        </a:rPr>
                        <a:t>L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²l</a:t>
                      </a:r>
                      <a:endParaRPr lang="fr-FR" sz="32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08873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[l]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[l]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1825362"/>
            <a:ext cx="1079500" cy="11748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15" y="2237972"/>
            <a:ext cx="810098" cy="10207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92" y="2136368"/>
            <a:ext cx="1335266" cy="9697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8200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02874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824028" y="4954448"/>
            <a:ext cx="772702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348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k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j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381" y="1529351"/>
            <a:ext cx="659992" cy="7610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1" y="4052826"/>
            <a:ext cx="1282699" cy="907978"/>
          </a:xfrm>
          <a:prstGeom prst="rect">
            <a:avLst/>
          </a:prstGeom>
        </p:spPr>
      </p:pic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6" y="1485062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ol.net/coloriage-lunettes-de-soleil-dl190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8" y="2529091"/>
            <a:ext cx="884768" cy="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3.storage.canalblog.com/37/54/617180/4555775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18" y="1329732"/>
            <a:ext cx="1194100" cy="7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1.ftcdn.net/jpg/00/40/76/62/400_F_40766217_jsdepEi3SiVjMX0DWXrhi3eXgp54ZFN8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2" y="3967404"/>
            <a:ext cx="686353" cy="9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ourquoicomment.fr/wp-content/uploads/2014/09/Dessin-ballon-de-foo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99" y="4307312"/>
            <a:ext cx="567589" cy="5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oloriages.biz/albums/photos/moulins/normal_coloriage_moulins_1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22"/>
          <a:stretch/>
        </p:blipFill>
        <p:spPr bwMode="auto">
          <a:xfrm>
            <a:off x="5089895" y="4159511"/>
            <a:ext cx="1023797" cy="7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263777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l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7" name="Image 26" descr="C:\Users\Catherine\Documents\CP\7 Lecture Pilotis\Gestes BM Pilotis\l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87" y="314391"/>
            <a:ext cx="540000" cy="54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27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74435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M m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</a:rPr>
                        <a:t>M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m</a:t>
                      </a:r>
                      <a:endParaRPr lang="fr-FR" sz="3200" b="1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[m]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[m]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49" y="2212571"/>
            <a:ext cx="810098" cy="10207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397" y="2508361"/>
            <a:ext cx="1119051" cy="81269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25893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381" y="1529351"/>
            <a:ext cx="659992" cy="761044"/>
          </a:xfrm>
          <a:prstGeom prst="rect">
            <a:avLst/>
          </a:prstGeom>
        </p:spPr>
      </p:pic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ol.net/coloriage-lunettes-de-soleil-dl19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33" y="2535210"/>
            <a:ext cx="884768" cy="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m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7" name="Image 26" descr="C:\Users\Catherine\Documents\CP\7 Lecture Pilotis\Gestes BM Pilotis\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87" y="314391"/>
            <a:ext cx="540000" cy="54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1" y="2123714"/>
            <a:ext cx="985496" cy="10394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98" y="1529351"/>
            <a:ext cx="1060811" cy="7605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3"/>
          <a:srcRect l="10022" t="7269" r="8183" b="13623"/>
          <a:stretch/>
        </p:blipFill>
        <p:spPr>
          <a:xfrm>
            <a:off x="545222" y="4132259"/>
            <a:ext cx="1227662" cy="84046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4"/>
          <a:srcRect l="10222" t="22453" r="11259" b="32000"/>
          <a:stretch/>
        </p:blipFill>
        <p:spPr>
          <a:xfrm>
            <a:off x="1966145" y="4278646"/>
            <a:ext cx="1121621" cy="65062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3487" y="4041133"/>
            <a:ext cx="1105630" cy="84320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2856" y="2423869"/>
            <a:ext cx="809425" cy="80942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8262" y="4199995"/>
            <a:ext cx="1096693" cy="7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8249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R r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 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</a:rPr>
                        <a:t>R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²r</a:t>
                      </a:r>
                      <a:endParaRPr lang="fr-FR" sz="3200" b="0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[r]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[r]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49" y="2212571"/>
            <a:ext cx="810098" cy="10207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4287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r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381" y="1529351"/>
            <a:ext cx="659992" cy="761044"/>
          </a:xfrm>
          <a:prstGeom prst="rect">
            <a:avLst/>
          </a:prstGeom>
        </p:spPr>
      </p:pic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r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1" y="2123714"/>
            <a:ext cx="985496" cy="10394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98" y="1529351"/>
            <a:ext cx="1060811" cy="7605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2856" y="2423869"/>
            <a:ext cx="809425" cy="809425"/>
          </a:xfrm>
          <a:prstGeom prst="rect">
            <a:avLst/>
          </a:prstGeom>
        </p:spPr>
      </p:pic>
      <p:pic>
        <p:nvPicPr>
          <p:cNvPr id="28" name="Image 27" descr="C:\Users\Catherine\Documents\CP\7 Lecture Pilotis\Gestes BM Pilotis\r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58" y="328618"/>
            <a:ext cx="395209" cy="54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8985" y="2423869"/>
            <a:ext cx="1038599" cy="9087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85101">
            <a:off x="775670" y="3878790"/>
            <a:ext cx="638223" cy="127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83" y="4114800"/>
            <a:ext cx="1015097" cy="8417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55448" y="2527716"/>
            <a:ext cx="964590" cy="72251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910803">
            <a:off x="5346240" y="4023780"/>
            <a:ext cx="804674" cy="101389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802" y="3991116"/>
            <a:ext cx="1380067" cy="10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06656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0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P p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</a:rPr>
                        <a:t>   </a:t>
                      </a:r>
                      <a:r>
                        <a:rPr lang="fr-FR" sz="3200" b="1" spc="-150" dirty="0" smtClean="0">
                          <a:solidFill>
                            <a:srgbClr val="3366FF"/>
                          </a:solidFill>
                          <a:latin typeface="Cursivestandard"/>
                        </a:rPr>
                        <a:t>P</a:t>
                      </a:r>
                      <a:r>
                        <a:rPr lang="fr-FR" sz="3200" b="1" spc="-150" baseline="0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²p</a:t>
                      </a:r>
                      <a:endParaRPr lang="fr-FR" sz="3200" b="0" spc="-15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84733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[p]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341" y="31062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[p]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78201" y="10725384"/>
            <a:ext cx="1251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o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54" y="1559366"/>
            <a:ext cx="1006880" cy="7919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78931" y="49542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3459" y="4954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4467" y="4954448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71415"/>
              </p:ext>
            </p:extLst>
          </p:nvPr>
        </p:nvGraphicFramePr>
        <p:xfrm>
          <a:off x="1365120" y="6182233"/>
          <a:ext cx="4197479" cy="2987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  <a:gridCol w="322883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m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r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X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a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l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81" y="1529351"/>
            <a:ext cx="659992" cy="761044"/>
          </a:xfrm>
          <a:prstGeom prst="rect">
            <a:avLst/>
          </a:prstGeom>
        </p:spPr>
      </p:pic>
      <p:pic>
        <p:nvPicPr>
          <p:cNvPr id="1026" name="Picture 2" descr="http://www.cuniculture.info/Docs/Phototheque/Dessins/Coloriage/lapin-coloriage-vide-0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8" y="1493529"/>
            <a:ext cx="627113" cy="7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483919" y="49544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4341" y="53033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ursivestandard"/>
              </a:rPr>
              <a:t>p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1" y="2123714"/>
            <a:ext cx="985496" cy="10394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98" y="1529351"/>
            <a:ext cx="1060811" cy="760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9787" y="2423869"/>
            <a:ext cx="1038599" cy="908774"/>
          </a:xfrm>
          <a:prstGeom prst="rect">
            <a:avLst/>
          </a:prstGeom>
        </p:spPr>
      </p:pic>
      <p:pic>
        <p:nvPicPr>
          <p:cNvPr id="32" name="Image 31" descr="C:\Users\Catherine\Documents\CP\7 Lecture Pilotis\Gestes BM Pilotis\p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54" y="297456"/>
            <a:ext cx="360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58" t="3777" r="7299" b="4928"/>
          <a:stretch/>
        </p:blipFill>
        <p:spPr>
          <a:xfrm>
            <a:off x="3505201" y="3901083"/>
            <a:ext cx="1319034" cy="105320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178" y="3952751"/>
            <a:ext cx="862984" cy="102636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4"/>
          <a:srcRect t="11817" b="9350"/>
          <a:stretch/>
        </p:blipFill>
        <p:spPr>
          <a:xfrm>
            <a:off x="4034782" y="2635853"/>
            <a:ext cx="1070614" cy="5974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8515" y="3988395"/>
            <a:ext cx="894343" cy="94767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31" y="2175597"/>
            <a:ext cx="890383" cy="115704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8985" y="3988395"/>
            <a:ext cx="968614" cy="85513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8839" y="2645871"/>
            <a:ext cx="587423" cy="5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1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2064</Words>
  <Application>Microsoft Macintosh PowerPoint</Application>
  <PresentationFormat>Format A4 (210 x 297 mm)</PresentationFormat>
  <Paragraphs>1226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36</cp:revision>
  <dcterms:created xsi:type="dcterms:W3CDTF">2015-09-04T19:23:54Z</dcterms:created>
  <dcterms:modified xsi:type="dcterms:W3CDTF">2017-02-01T19:40:57Z</dcterms:modified>
</cp:coreProperties>
</file>