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6858000" cy="9906000" type="A4"/>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828" autoAdjust="0"/>
  </p:normalViewPr>
  <p:slideViewPr>
    <p:cSldViewPr snapToGrid="0" snapToObjects="1" showGuides="1">
      <p:cViewPr>
        <p:scale>
          <a:sx n="150" d="100"/>
          <a:sy n="150" d="100"/>
        </p:scale>
        <p:origin x="-424" y="5136"/>
      </p:cViewPr>
      <p:guideLst>
        <p:guide orient="horz" pos="312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3077282"/>
            <a:ext cx="5829300" cy="2123369"/>
          </a:xfrm>
        </p:spPr>
        <p:txBody>
          <a:bodyPr/>
          <a:lstStyle/>
          <a:p>
            <a:r>
              <a:rPr lang="fr-FR" smtClean="0"/>
              <a:t>Cliquez et modifiez le titre</a:t>
            </a:r>
            <a:endParaRPr lang="fr-FR"/>
          </a:p>
        </p:txBody>
      </p:sp>
      <p:sp>
        <p:nvSpPr>
          <p:cNvPr id="3" name="Sous-titr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F2F7CEFC-EE94-354E-9A16-2DC6526422C2}" type="datetimeFigureOut">
              <a:rPr lang="fr-FR" smtClean="0"/>
              <a:t>29/05/16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1CEA52-BBBD-6E44-8BB2-94BB7E2E3344}" type="slidenum">
              <a:rPr lang="fr-FR" smtClean="0"/>
              <a:t>‹#›</a:t>
            </a:fld>
            <a:endParaRPr lang="fr-FR"/>
          </a:p>
        </p:txBody>
      </p:sp>
    </p:spTree>
    <p:extLst>
      <p:ext uri="{BB962C8B-B14F-4D97-AF65-F5344CB8AC3E}">
        <p14:creationId xmlns:p14="http://schemas.microsoft.com/office/powerpoint/2010/main" val="2880232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2F7CEFC-EE94-354E-9A16-2DC6526422C2}" type="datetimeFigureOut">
              <a:rPr lang="fr-FR" smtClean="0"/>
              <a:t>29/05/16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1CEA52-BBBD-6E44-8BB2-94BB7E2E3344}" type="slidenum">
              <a:rPr lang="fr-FR" smtClean="0"/>
              <a:t>‹#›</a:t>
            </a:fld>
            <a:endParaRPr lang="fr-FR"/>
          </a:p>
        </p:txBody>
      </p:sp>
    </p:spTree>
    <p:extLst>
      <p:ext uri="{BB962C8B-B14F-4D97-AF65-F5344CB8AC3E}">
        <p14:creationId xmlns:p14="http://schemas.microsoft.com/office/powerpoint/2010/main" val="1736649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50" y="396700"/>
            <a:ext cx="1543050" cy="8452203"/>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342900" y="396700"/>
            <a:ext cx="4514850" cy="845220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2F7CEFC-EE94-354E-9A16-2DC6526422C2}" type="datetimeFigureOut">
              <a:rPr lang="fr-FR" smtClean="0"/>
              <a:t>29/05/16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1CEA52-BBBD-6E44-8BB2-94BB7E2E3344}" type="slidenum">
              <a:rPr lang="fr-FR" smtClean="0"/>
              <a:t>‹#›</a:t>
            </a:fld>
            <a:endParaRPr lang="fr-FR"/>
          </a:p>
        </p:txBody>
      </p:sp>
    </p:spTree>
    <p:extLst>
      <p:ext uri="{BB962C8B-B14F-4D97-AF65-F5344CB8AC3E}">
        <p14:creationId xmlns:p14="http://schemas.microsoft.com/office/powerpoint/2010/main" val="2569798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2F7CEFC-EE94-354E-9A16-2DC6526422C2}" type="datetimeFigureOut">
              <a:rPr lang="fr-FR" smtClean="0"/>
              <a:t>29/05/16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1CEA52-BBBD-6E44-8BB2-94BB7E2E3344}" type="slidenum">
              <a:rPr lang="fr-FR" smtClean="0"/>
              <a:t>‹#›</a:t>
            </a:fld>
            <a:endParaRPr lang="fr-FR"/>
          </a:p>
        </p:txBody>
      </p:sp>
    </p:spTree>
    <p:extLst>
      <p:ext uri="{BB962C8B-B14F-4D97-AF65-F5344CB8AC3E}">
        <p14:creationId xmlns:p14="http://schemas.microsoft.com/office/powerpoint/2010/main" val="2400318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6365523"/>
            <a:ext cx="5829300" cy="1967442"/>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2F7CEFC-EE94-354E-9A16-2DC6526422C2}" type="datetimeFigureOut">
              <a:rPr lang="fr-FR" smtClean="0"/>
              <a:t>29/05/16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1CEA52-BBBD-6E44-8BB2-94BB7E2E3344}" type="slidenum">
              <a:rPr lang="fr-FR" smtClean="0"/>
              <a:t>‹#›</a:t>
            </a:fld>
            <a:endParaRPr lang="fr-FR"/>
          </a:p>
        </p:txBody>
      </p:sp>
    </p:spTree>
    <p:extLst>
      <p:ext uri="{BB962C8B-B14F-4D97-AF65-F5344CB8AC3E}">
        <p14:creationId xmlns:p14="http://schemas.microsoft.com/office/powerpoint/2010/main" val="700161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34290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348615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2F7CEFC-EE94-354E-9A16-2DC6526422C2}" type="datetimeFigureOut">
              <a:rPr lang="fr-FR" smtClean="0"/>
              <a:t>29/05/16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81CEA52-BBBD-6E44-8BB2-94BB7E2E3344}" type="slidenum">
              <a:rPr lang="fr-FR" smtClean="0"/>
              <a:t>‹#›</a:t>
            </a:fld>
            <a:endParaRPr lang="fr-FR"/>
          </a:p>
        </p:txBody>
      </p:sp>
    </p:spTree>
    <p:extLst>
      <p:ext uri="{BB962C8B-B14F-4D97-AF65-F5344CB8AC3E}">
        <p14:creationId xmlns:p14="http://schemas.microsoft.com/office/powerpoint/2010/main" val="4260458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2F7CEFC-EE94-354E-9A16-2DC6526422C2}" type="datetimeFigureOut">
              <a:rPr lang="fr-FR" smtClean="0"/>
              <a:t>29/05/16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81CEA52-BBBD-6E44-8BB2-94BB7E2E3344}" type="slidenum">
              <a:rPr lang="fr-FR" smtClean="0"/>
              <a:t>‹#›</a:t>
            </a:fld>
            <a:endParaRPr lang="fr-FR"/>
          </a:p>
        </p:txBody>
      </p:sp>
    </p:spTree>
    <p:extLst>
      <p:ext uri="{BB962C8B-B14F-4D97-AF65-F5344CB8AC3E}">
        <p14:creationId xmlns:p14="http://schemas.microsoft.com/office/powerpoint/2010/main" val="1651911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F2F7CEFC-EE94-354E-9A16-2DC6526422C2}" type="datetimeFigureOut">
              <a:rPr lang="fr-FR" smtClean="0"/>
              <a:t>29/05/16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81CEA52-BBBD-6E44-8BB2-94BB7E2E3344}" type="slidenum">
              <a:rPr lang="fr-FR" smtClean="0"/>
              <a:t>‹#›</a:t>
            </a:fld>
            <a:endParaRPr lang="fr-FR"/>
          </a:p>
        </p:txBody>
      </p:sp>
    </p:spTree>
    <p:extLst>
      <p:ext uri="{BB962C8B-B14F-4D97-AF65-F5344CB8AC3E}">
        <p14:creationId xmlns:p14="http://schemas.microsoft.com/office/powerpoint/2010/main" val="1244110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2F7CEFC-EE94-354E-9A16-2DC6526422C2}" type="datetimeFigureOut">
              <a:rPr lang="fr-FR" smtClean="0"/>
              <a:t>29/05/16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81CEA52-BBBD-6E44-8BB2-94BB7E2E3344}" type="slidenum">
              <a:rPr lang="fr-FR" smtClean="0"/>
              <a:t>‹#›</a:t>
            </a:fld>
            <a:endParaRPr lang="fr-FR"/>
          </a:p>
        </p:txBody>
      </p:sp>
    </p:spTree>
    <p:extLst>
      <p:ext uri="{BB962C8B-B14F-4D97-AF65-F5344CB8AC3E}">
        <p14:creationId xmlns:p14="http://schemas.microsoft.com/office/powerpoint/2010/main" val="1682578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94405"/>
            <a:ext cx="2256235" cy="1678517"/>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2F7CEFC-EE94-354E-9A16-2DC6526422C2}" type="datetimeFigureOut">
              <a:rPr lang="fr-FR" smtClean="0"/>
              <a:t>29/05/16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81CEA52-BBBD-6E44-8BB2-94BB7E2E3344}" type="slidenum">
              <a:rPr lang="fr-FR" smtClean="0"/>
              <a:t>‹#›</a:t>
            </a:fld>
            <a:endParaRPr lang="fr-FR"/>
          </a:p>
        </p:txBody>
      </p:sp>
    </p:spTree>
    <p:extLst>
      <p:ext uri="{BB962C8B-B14F-4D97-AF65-F5344CB8AC3E}">
        <p14:creationId xmlns:p14="http://schemas.microsoft.com/office/powerpoint/2010/main" val="1182506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934200"/>
            <a:ext cx="4114800" cy="818622"/>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fr-FR"/>
          </a:p>
        </p:txBody>
      </p:sp>
      <p:sp>
        <p:nvSpPr>
          <p:cNvPr id="4" name="Espace réservé du texte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2F7CEFC-EE94-354E-9A16-2DC6526422C2}" type="datetimeFigureOut">
              <a:rPr lang="fr-FR" smtClean="0"/>
              <a:t>29/05/16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81CEA52-BBBD-6E44-8BB2-94BB7E2E3344}" type="slidenum">
              <a:rPr lang="fr-FR" smtClean="0"/>
              <a:t>‹#›</a:t>
            </a:fld>
            <a:endParaRPr lang="fr-FR"/>
          </a:p>
        </p:txBody>
      </p:sp>
    </p:spTree>
    <p:extLst>
      <p:ext uri="{BB962C8B-B14F-4D97-AF65-F5344CB8AC3E}">
        <p14:creationId xmlns:p14="http://schemas.microsoft.com/office/powerpoint/2010/main" val="14015640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F2F7CEFC-EE94-354E-9A16-2DC6526422C2}" type="datetimeFigureOut">
              <a:rPr lang="fr-FR" smtClean="0"/>
              <a:t>29/05/16</a:t>
            </a:fld>
            <a:endParaRPr lang="fr-FR"/>
          </a:p>
        </p:txBody>
      </p:sp>
      <p:sp>
        <p:nvSpPr>
          <p:cNvPr id="5" name="Espace réservé du pied de page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181CEA52-BBBD-6E44-8BB2-94BB7E2E3344}" type="slidenum">
              <a:rPr lang="fr-FR" smtClean="0"/>
              <a:t>‹#›</a:t>
            </a:fld>
            <a:endParaRPr lang="fr-FR"/>
          </a:p>
        </p:txBody>
      </p:sp>
    </p:spTree>
    <p:extLst>
      <p:ext uri="{BB962C8B-B14F-4D97-AF65-F5344CB8AC3E}">
        <p14:creationId xmlns:p14="http://schemas.microsoft.com/office/powerpoint/2010/main" val="1893758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microsoft.com/office/2007/relationships/hdphoto" Target="../media/hdphoto1.wdp"/><Relationship Id="rId6" Type="http://schemas.openxmlformats.org/officeDocument/2006/relationships/image" Target="../media/image10.png"/><Relationship Id="rId7" Type="http://schemas.openxmlformats.org/officeDocument/2006/relationships/image" Target="../media/image11.jpeg"/><Relationship Id="rId8" Type="http://schemas.microsoft.com/office/2007/relationships/hdphoto" Target="../media/hdphoto2.wdp"/><Relationship Id="rId9"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4" Type="http://schemas.openxmlformats.org/officeDocument/2006/relationships/image" Target="../media/image10.png"/><Relationship Id="rId5" Type="http://schemas.openxmlformats.org/officeDocument/2006/relationships/image" Target="../media/image11.jpeg"/><Relationship Id="rId6" Type="http://schemas.microsoft.com/office/2007/relationships/hdphoto" Target="../media/hdphoto2.wdp"/><Relationship Id="rId7" Type="http://schemas.openxmlformats.org/officeDocument/2006/relationships/image" Target="../media/image12.png"/><Relationship Id="rId8" Type="http://schemas.microsoft.com/office/2007/relationships/hdphoto" Target="../media/hdphoto4.wdp"/><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4" Type="http://schemas.openxmlformats.org/officeDocument/2006/relationships/image" Target="../media/image10.png"/><Relationship Id="rId5" Type="http://schemas.openxmlformats.org/officeDocument/2006/relationships/image" Target="../media/image11.jpeg"/><Relationship Id="rId6" Type="http://schemas.microsoft.com/office/2007/relationships/hdphoto" Target="../media/hdphoto2.wdp"/><Relationship Id="rId7" Type="http://schemas.openxmlformats.org/officeDocument/2006/relationships/image" Target="../media/image12.png"/><Relationship Id="rId8" Type="http://schemas.microsoft.com/office/2007/relationships/hdphoto" Target="../media/hdphoto6.wdp"/><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2343150" y="34685"/>
            <a:ext cx="2171700" cy="388648"/>
          </a:xfrm>
          <a:prstGeom prst="roundRect">
            <a:avLst/>
          </a:prstGeom>
          <a:solidFill>
            <a:schemeClr val="bg1">
              <a:lumMod val="75000"/>
            </a:schemeClr>
          </a:solidFill>
          <a:ln w="12700" cmpd="sng">
            <a:solidFill>
              <a:schemeClr val="tx1"/>
            </a:solidFill>
            <a:prstDash val="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400" dirty="0" smtClean="0">
                <a:solidFill>
                  <a:srgbClr val="000000"/>
                </a:solidFill>
                <a:latin typeface="Comic Sans MS"/>
                <a:ea typeface="ＭＳ 明朝"/>
                <a:cs typeface="Times New Roman"/>
              </a:rPr>
              <a:t>Lecture 46 : </a:t>
            </a:r>
          </a:p>
        </p:txBody>
      </p:sp>
      <p:sp>
        <p:nvSpPr>
          <p:cNvPr id="8" name="Rectangle à coins arrondis 7"/>
          <p:cNvSpPr/>
          <p:nvPr/>
        </p:nvSpPr>
        <p:spPr>
          <a:xfrm>
            <a:off x="2362366" y="5083328"/>
            <a:ext cx="2171700" cy="388648"/>
          </a:xfrm>
          <a:prstGeom prst="roundRect">
            <a:avLst/>
          </a:prstGeom>
          <a:solidFill>
            <a:schemeClr val="bg1">
              <a:lumMod val="75000"/>
            </a:schemeClr>
          </a:solidFill>
          <a:ln w="12700" cmpd="sng">
            <a:solidFill>
              <a:schemeClr val="tx1"/>
            </a:solidFill>
            <a:prstDash val="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400" smtClean="0">
                <a:solidFill>
                  <a:srgbClr val="000000"/>
                </a:solidFill>
                <a:latin typeface="Comic Sans MS"/>
                <a:ea typeface="ＭＳ 明朝"/>
                <a:cs typeface="Times New Roman"/>
              </a:rPr>
              <a:t>Lecture 46 </a:t>
            </a:r>
            <a:r>
              <a:rPr lang="fr-FR" sz="1400" dirty="0" smtClean="0">
                <a:solidFill>
                  <a:srgbClr val="000000"/>
                </a:solidFill>
                <a:latin typeface="Comic Sans MS"/>
                <a:ea typeface="ＭＳ 明朝"/>
                <a:cs typeface="Times New Roman"/>
              </a:rPr>
              <a:t>: </a:t>
            </a:r>
          </a:p>
        </p:txBody>
      </p:sp>
      <p:sp>
        <p:nvSpPr>
          <p:cNvPr id="2" name="ZoneTexte 1"/>
          <p:cNvSpPr txBox="1"/>
          <p:nvPr/>
        </p:nvSpPr>
        <p:spPr>
          <a:xfrm>
            <a:off x="161001" y="608223"/>
            <a:ext cx="6475629" cy="2595582"/>
          </a:xfrm>
          <a:prstGeom prst="rect">
            <a:avLst/>
          </a:prstGeom>
          <a:noFill/>
        </p:spPr>
        <p:txBody>
          <a:bodyPr wrap="square" rtlCol="0">
            <a:spAutoFit/>
          </a:bodyPr>
          <a:lstStyle/>
          <a:p>
            <a:r>
              <a:rPr lang="fr-FR" sz="1600" dirty="0" smtClean="0">
                <a:latin typeface="Comic Sans MS"/>
                <a:cs typeface="Comic Sans MS"/>
              </a:rPr>
              <a:t>Voici les photos du cross. Lis d’abord chaque phrase, puis note le numéro de </a:t>
            </a:r>
            <a:r>
              <a:rPr lang="fr-FR" sz="1600" dirty="0">
                <a:latin typeface="Comic Sans MS"/>
                <a:cs typeface="Comic Sans MS"/>
              </a:rPr>
              <a:t>la bonne phrase </a:t>
            </a:r>
            <a:r>
              <a:rPr lang="fr-FR" sz="1600" dirty="0" smtClean="0">
                <a:latin typeface="Comic Sans MS"/>
                <a:cs typeface="Comic Sans MS"/>
              </a:rPr>
              <a:t>sous chaque photo :</a:t>
            </a:r>
          </a:p>
          <a:p>
            <a:endParaRPr lang="fr-FR" sz="1600" dirty="0"/>
          </a:p>
          <a:p>
            <a:pPr marL="342900" indent="-342900">
              <a:lnSpc>
                <a:spcPct val="120000"/>
              </a:lnSpc>
              <a:buAutoNum type="arabicPeriod"/>
              <a:tabLst>
                <a:tab pos="4041775" algn="l"/>
              </a:tabLst>
            </a:pPr>
            <a:r>
              <a:rPr lang="fr-FR" sz="1600" dirty="0" smtClean="0"/>
              <a:t>Les enfants écoutent les consignes. </a:t>
            </a:r>
          </a:p>
          <a:p>
            <a:pPr marL="342900" indent="-342900">
              <a:lnSpc>
                <a:spcPct val="120000"/>
              </a:lnSpc>
              <a:buAutoNum type="arabicPeriod"/>
              <a:tabLst>
                <a:tab pos="4041775" algn="l"/>
              </a:tabLst>
            </a:pPr>
            <a:r>
              <a:rPr lang="fr-FR" sz="1600" dirty="0" smtClean="0"/>
              <a:t>C’est le départ, les enfants partent en courant, tous ensemble.</a:t>
            </a:r>
          </a:p>
          <a:p>
            <a:pPr marL="342900" indent="-342900">
              <a:lnSpc>
                <a:spcPct val="120000"/>
              </a:lnSpc>
              <a:buAutoNum type="arabicPeriod"/>
              <a:tabLst>
                <a:tab pos="4041775" algn="l"/>
              </a:tabLst>
            </a:pPr>
            <a:r>
              <a:rPr lang="fr-FR" sz="1600" dirty="0" smtClean="0"/>
              <a:t>Les enfants courent à leur vitesse pour ne pas s’arrêter jusqu’à la fin. </a:t>
            </a:r>
          </a:p>
          <a:p>
            <a:pPr marL="342900" indent="-342900">
              <a:lnSpc>
                <a:spcPct val="120000"/>
              </a:lnSpc>
              <a:buAutoNum type="arabicPeriod"/>
              <a:tabLst>
                <a:tab pos="4041775" algn="l"/>
              </a:tabLst>
            </a:pPr>
            <a:r>
              <a:rPr lang="fr-FR" sz="1600" dirty="0" smtClean="0"/>
              <a:t>C’est bientôt l’arrivée : quelques enfants accélèrent pour passer devant. </a:t>
            </a:r>
          </a:p>
          <a:p>
            <a:pPr marL="342900" indent="-342900">
              <a:lnSpc>
                <a:spcPct val="120000"/>
              </a:lnSpc>
              <a:buAutoNum type="arabicPeriod"/>
              <a:tabLst>
                <a:tab pos="4041775" algn="l"/>
              </a:tabLst>
            </a:pPr>
            <a:r>
              <a:rPr lang="fr-FR" sz="1600" dirty="0" smtClean="0"/>
              <a:t>Les enfants marchent entre les plots avant de donner leur numéro de dossard. </a:t>
            </a:r>
          </a:p>
        </p:txBody>
      </p:sp>
      <p:pic>
        <p:nvPicPr>
          <p:cNvPr id="5" name="Imag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890649" y="3269666"/>
            <a:ext cx="1143516" cy="857637"/>
          </a:xfrm>
          <a:prstGeom prst="rect">
            <a:avLst/>
          </a:prstGeom>
          <a:ln>
            <a:solidFill>
              <a:srgbClr val="000000"/>
            </a:solidFill>
          </a:ln>
        </p:spPr>
      </p:pic>
      <p:pic>
        <p:nvPicPr>
          <p:cNvPr id="11" name="Image 10"/>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434674" y="2995993"/>
            <a:ext cx="798854" cy="1346200"/>
          </a:xfrm>
          <a:prstGeom prst="rect">
            <a:avLst/>
          </a:prstGeom>
          <a:ln>
            <a:solidFill>
              <a:schemeClr val="tx1"/>
            </a:solidFill>
          </a:ln>
        </p:spPr>
      </p:pic>
      <p:pic>
        <p:nvPicPr>
          <p:cNvPr id="12" name="Image 1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55685" y="3137233"/>
            <a:ext cx="844854" cy="1109720"/>
          </a:xfrm>
          <a:prstGeom prst="rect">
            <a:avLst/>
          </a:prstGeom>
          <a:ln>
            <a:solidFill>
              <a:srgbClr val="000000"/>
            </a:solidFill>
          </a:ln>
        </p:spPr>
      </p:pic>
      <p:pic>
        <p:nvPicPr>
          <p:cNvPr id="13" name="Image 12"/>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5400000">
            <a:off x="1538274" y="3307030"/>
            <a:ext cx="1321302" cy="1005274"/>
          </a:xfrm>
          <a:prstGeom prst="rect">
            <a:avLst/>
          </a:prstGeom>
          <a:ln>
            <a:solidFill>
              <a:srgbClr val="000000"/>
            </a:solidFill>
          </a:ln>
        </p:spPr>
      </p:pic>
      <p:pic>
        <p:nvPicPr>
          <p:cNvPr id="14" name="Image 13"/>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rot="5400000">
            <a:off x="5689917" y="3101809"/>
            <a:ext cx="835839" cy="1171553"/>
          </a:xfrm>
          <a:prstGeom prst="rect">
            <a:avLst/>
          </a:prstGeom>
          <a:ln>
            <a:solidFill>
              <a:srgbClr val="000000"/>
            </a:solidFill>
          </a:ln>
        </p:spPr>
      </p:pic>
      <p:sp>
        <p:nvSpPr>
          <p:cNvPr id="15" name="Ellipse 14"/>
          <p:cNvSpPr/>
          <p:nvPr/>
        </p:nvSpPr>
        <p:spPr>
          <a:xfrm>
            <a:off x="635000" y="4127303"/>
            <a:ext cx="381000" cy="387547"/>
          </a:xfrm>
          <a:prstGeom prst="ellipse">
            <a:avLst/>
          </a:prstGeom>
          <a:ln w="12700" cmpd="sng"/>
        </p:spPr>
        <p:style>
          <a:lnRef idx="2">
            <a:schemeClr val="dk1"/>
          </a:lnRef>
          <a:fillRef idx="1">
            <a:schemeClr val="lt1"/>
          </a:fillRef>
          <a:effectRef idx="0">
            <a:schemeClr val="dk1"/>
          </a:effectRef>
          <a:fontRef idx="minor">
            <a:schemeClr val="dk1"/>
          </a:fontRef>
        </p:style>
        <p:txBody>
          <a:bodyPr lIns="0" rIns="0" rtlCol="0" anchor="t"/>
          <a:lstStyle/>
          <a:p>
            <a:pPr algn="ctr"/>
            <a:endParaRPr lang="fr-FR" sz="1600" dirty="0">
              <a:ln w="12700" cmpd="sng">
                <a:solidFill>
                  <a:schemeClr val="tx1"/>
                </a:solidFill>
              </a:ln>
              <a:solidFill>
                <a:schemeClr val="bg1">
                  <a:lumMod val="50000"/>
                </a:schemeClr>
              </a:solidFill>
            </a:endParaRPr>
          </a:p>
        </p:txBody>
      </p:sp>
      <p:sp>
        <p:nvSpPr>
          <p:cNvPr id="16" name="Ellipse 15"/>
          <p:cNvSpPr/>
          <p:nvPr/>
        </p:nvSpPr>
        <p:spPr>
          <a:xfrm>
            <a:off x="3308350" y="4177824"/>
            <a:ext cx="381000" cy="387547"/>
          </a:xfrm>
          <a:prstGeom prst="ellipse">
            <a:avLst/>
          </a:prstGeom>
          <a:ln w="12700" cmpd="sng"/>
        </p:spPr>
        <p:style>
          <a:lnRef idx="2">
            <a:schemeClr val="dk1"/>
          </a:lnRef>
          <a:fillRef idx="1">
            <a:schemeClr val="lt1"/>
          </a:fillRef>
          <a:effectRef idx="0">
            <a:schemeClr val="dk1"/>
          </a:effectRef>
          <a:fontRef idx="minor">
            <a:schemeClr val="dk1"/>
          </a:fontRef>
        </p:style>
        <p:txBody>
          <a:bodyPr lIns="0" rIns="0" rtlCol="0" anchor="t"/>
          <a:lstStyle/>
          <a:p>
            <a:pPr algn="ctr"/>
            <a:endParaRPr lang="fr-FR" sz="1600" dirty="0">
              <a:ln w="12700" cmpd="sng">
                <a:solidFill>
                  <a:schemeClr val="tx1"/>
                </a:solidFill>
              </a:ln>
              <a:solidFill>
                <a:schemeClr val="bg1">
                  <a:lumMod val="50000"/>
                </a:schemeClr>
              </a:solidFill>
            </a:endParaRPr>
          </a:p>
        </p:txBody>
      </p:sp>
      <p:sp>
        <p:nvSpPr>
          <p:cNvPr id="17" name="Ellipse 16"/>
          <p:cNvSpPr/>
          <p:nvPr/>
        </p:nvSpPr>
        <p:spPr>
          <a:xfrm>
            <a:off x="4622800" y="4177824"/>
            <a:ext cx="381000" cy="387547"/>
          </a:xfrm>
          <a:prstGeom prst="ellipse">
            <a:avLst/>
          </a:prstGeom>
          <a:ln w="12700" cmpd="sng"/>
        </p:spPr>
        <p:style>
          <a:lnRef idx="2">
            <a:schemeClr val="dk1"/>
          </a:lnRef>
          <a:fillRef idx="1">
            <a:schemeClr val="lt1"/>
          </a:fillRef>
          <a:effectRef idx="0">
            <a:schemeClr val="dk1"/>
          </a:effectRef>
          <a:fontRef idx="minor">
            <a:schemeClr val="dk1"/>
          </a:fontRef>
        </p:style>
        <p:txBody>
          <a:bodyPr lIns="0" rIns="0" rtlCol="0" anchor="t"/>
          <a:lstStyle/>
          <a:p>
            <a:pPr algn="ctr"/>
            <a:endParaRPr lang="fr-FR" sz="1600" dirty="0">
              <a:ln w="12700" cmpd="sng">
                <a:solidFill>
                  <a:schemeClr val="tx1"/>
                </a:solidFill>
              </a:ln>
              <a:solidFill>
                <a:schemeClr val="bg1">
                  <a:lumMod val="50000"/>
                </a:schemeClr>
              </a:solidFill>
            </a:endParaRPr>
          </a:p>
        </p:txBody>
      </p:sp>
      <p:sp>
        <p:nvSpPr>
          <p:cNvPr id="18" name="Ellipse 17"/>
          <p:cNvSpPr/>
          <p:nvPr/>
        </p:nvSpPr>
        <p:spPr>
          <a:xfrm>
            <a:off x="5962650" y="4177824"/>
            <a:ext cx="381000" cy="387547"/>
          </a:xfrm>
          <a:prstGeom prst="ellipse">
            <a:avLst/>
          </a:prstGeom>
          <a:ln w="12700" cmpd="sng"/>
        </p:spPr>
        <p:style>
          <a:lnRef idx="2">
            <a:schemeClr val="dk1"/>
          </a:lnRef>
          <a:fillRef idx="1">
            <a:schemeClr val="lt1"/>
          </a:fillRef>
          <a:effectRef idx="0">
            <a:schemeClr val="dk1"/>
          </a:effectRef>
          <a:fontRef idx="minor">
            <a:schemeClr val="dk1"/>
          </a:fontRef>
        </p:style>
        <p:txBody>
          <a:bodyPr lIns="0" rIns="0" rtlCol="0" anchor="t"/>
          <a:lstStyle/>
          <a:p>
            <a:pPr algn="ctr"/>
            <a:endParaRPr lang="fr-FR" sz="1600" dirty="0">
              <a:ln w="12700" cmpd="sng">
                <a:solidFill>
                  <a:schemeClr val="tx1"/>
                </a:solidFill>
              </a:ln>
              <a:solidFill>
                <a:schemeClr val="bg1">
                  <a:lumMod val="50000"/>
                </a:schemeClr>
              </a:solidFill>
            </a:endParaRPr>
          </a:p>
        </p:txBody>
      </p:sp>
      <p:sp>
        <p:nvSpPr>
          <p:cNvPr id="19" name="Ellipse 18"/>
          <p:cNvSpPr/>
          <p:nvPr/>
        </p:nvSpPr>
        <p:spPr>
          <a:xfrm>
            <a:off x="1981366" y="4425753"/>
            <a:ext cx="381000" cy="387547"/>
          </a:xfrm>
          <a:prstGeom prst="ellipse">
            <a:avLst/>
          </a:prstGeom>
          <a:ln w="12700" cmpd="sng"/>
        </p:spPr>
        <p:style>
          <a:lnRef idx="2">
            <a:schemeClr val="dk1"/>
          </a:lnRef>
          <a:fillRef idx="1">
            <a:schemeClr val="lt1"/>
          </a:fillRef>
          <a:effectRef idx="0">
            <a:schemeClr val="dk1"/>
          </a:effectRef>
          <a:fontRef idx="minor">
            <a:schemeClr val="dk1"/>
          </a:fontRef>
        </p:style>
        <p:txBody>
          <a:bodyPr lIns="0" rIns="0" rtlCol="0" anchor="t"/>
          <a:lstStyle/>
          <a:p>
            <a:pPr algn="ctr"/>
            <a:endParaRPr lang="fr-FR" sz="1600" dirty="0">
              <a:ln w="12700" cmpd="sng">
                <a:solidFill>
                  <a:schemeClr val="tx1"/>
                </a:solidFill>
              </a:ln>
              <a:solidFill>
                <a:schemeClr val="bg1">
                  <a:lumMod val="50000"/>
                </a:schemeClr>
              </a:solidFill>
            </a:endParaRPr>
          </a:p>
        </p:txBody>
      </p:sp>
      <p:sp>
        <p:nvSpPr>
          <p:cNvPr id="20" name="ZoneTexte 19"/>
          <p:cNvSpPr txBox="1"/>
          <p:nvPr/>
        </p:nvSpPr>
        <p:spPr>
          <a:xfrm>
            <a:off x="184118" y="5595335"/>
            <a:ext cx="6475629" cy="2595582"/>
          </a:xfrm>
          <a:prstGeom prst="rect">
            <a:avLst/>
          </a:prstGeom>
          <a:noFill/>
        </p:spPr>
        <p:txBody>
          <a:bodyPr wrap="square" rtlCol="0">
            <a:spAutoFit/>
          </a:bodyPr>
          <a:lstStyle/>
          <a:p>
            <a:r>
              <a:rPr lang="fr-FR" sz="1600" dirty="0" smtClean="0">
                <a:latin typeface="Comic Sans MS"/>
                <a:cs typeface="Comic Sans MS"/>
              </a:rPr>
              <a:t>Voici les photos du cross. Lis d’abord chaque phrase, puis note le numéro de </a:t>
            </a:r>
            <a:r>
              <a:rPr lang="fr-FR" sz="1600" dirty="0">
                <a:latin typeface="Comic Sans MS"/>
                <a:cs typeface="Comic Sans MS"/>
              </a:rPr>
              <a:t>la bonne phrase </a:t>
            </a:r>
            <a:r>
              <a:rPr lang="fr-FR" sz="1600" dirty="0" smtClean="0">
                <a:latin typeface="Comic Sans MS"/>
                <a:cs typeface="Comic Sans MS"/>
              </a:rPr>
              <a:t>sous chaque photo :</a:t>
            </a:r>
          </a:p>
          <a:p>
            <a:endParaRPr lang="fr-FR" sz="1600" dirty="0"/>
          </a:p>
          <a:p>
            <a:pPr marL="342900" indent="-342900">
              <a:lnSpc>
                <a:spcPct val="120000"/>
              </a:lnSpc>
              <a:buAutoNum type="arabicPeriod"/>
              <a:tabLst>
                <a:tab pos="4041775" algn="l"/>
              </a:tabLst>
            </a:pPr>
            <a:r>
              <a:rPr lang="fr-FR" sz="1600" dirty="0" smtClean="0"/>
              <a:t>Les enfants écoutent les consignes. </a:t>
            </a:r>
          </a:p>
          <a:p>
            <a:pPr marL="342900" indent="-342900">
              <a:lnSpc>
                <a:spcPct val="120000"/>
              </a:lnSpc>
              <a:buAutoNum type="arabicPeriod"/>
              <a:tabLst>
                <a:tab pos="4041775" algn="l"/>
              </a:tabLst>
            </a:pPr>
            <a:r>
              <a:rPr lang="fr-FR" sz="1600" dirty="0" smtClean="0"/>
              <a:t>C’est le départ, les enfants partent en courant, tous ensemble.</a:t>
            </a:r>
          </a:p>
          <a:p>
            <a:pPr marL="342900" indent="-342900">
              <a:lnSpc>
                <a:spcPct val="120000"/>
              </a:lnSpc>
              <a:buAutoNum type="arabicPeriod"/>
              <a:tabLst>
                <a:tab pos="4041775" algn="l"/>
              </a:tabLst>
            </a:pPr>
            <a:r>
              <a:rPr lang="fr-FR" sz="1600" dirty="0" smtClean="0"/>
              <a:t>Les enfants courent à leur vitesse pour ne pas s’arrêter jusqu’à la fin. </a:t>
            </a:r>
          </a:p>
          <a:p>
            <a:pPr marL="342900" indent="-342900">
              <a:lnSpc>
                <a:spcPct val="120000"/>
              </a:lnSpc>
              <a:buAutoNum type="arabicPeriod"/>
              <a:tabLst>
                <a:tab pos="4041775" algn="l"/>
              </a:tabLst>
            </a:pPr>
            <a:r>
              <a:rPr lang="fr-FR" sz="1600" dirty="0" smtClean="0"/>
              <a:t>C’est bientôt l’arrivée : quelques enfants accélèrent pour passer devant. </a:t>
            </a:r>
          </a:p>
          <a:p>
            <a:pPr marL="342900" indent="-342900">
              <a:lnSpc>
                <a:spcPct val="120000"/>
              </a:lnSpc>
              <a:buAutoNum type="arabicPeriod"/>
              <a:tabLst>
                <a:tab pos="4041775" algn="l"/>
              </a:tabLst>
            </a:pPr>
            <a:r>
              <a:rPr lang="fr-FR" sz="1600" dirty="0" smtClean="0"/>
              <a:t>Les enfants marchent entre les plots avant de donner leur numéro de dossard. </a:t>
            </a:r>
          </a:p>
        </p:txBody>
      </p:sp>
      <p:pic>
        <p:nvPicPr>
          <p:cNvPr id="21" name="Image 20"/>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913766" y="8256778"/>
            <a:ext cx="1143516" cy="857637"/>
          </a:xfrm>
          <a:prstGeom prst="rect">
            <a:avLst/>
          </a:prstGeom>
          <a:ln>
            <a:solidFill>
              <a:srgbClr val="000000"/>
            </a:solidFill>
          </a:ln>
        </p:spPr>
      </p:pic>
      <p:pic>
        <p:nvPicPr>
          <p:cNvPr id="22" name="Image 2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457791" y="7983105"/>
            <a:ext cx="798854" cy="1346200"/>
          </a:xfrm>
          <a:prstGeom prst="rect">
            <a:avLst/>
          </a:prstGeom>
          <a:ln>
            <a:solidFill>
              <a:schemeClr val="tx1"/>
            </a:solidFill>
          </a:ln>
        </p:spPr>
      </p:pic>
      <p:pic>
        <p:nvPicPr>
          <p:cNvPr id="23" name="Image 22"/>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78802" y="8124345"/>
            <a:ext cx="844854" cy="1109720"/>
          </a:xfrm>
          <a:prstGeom prst="rect">
            <a:avLst/>
          </a:prstGeom>
          <a:ln>
            <a:solidFill>
              <a:srgbClr val="000000"/>
            </a:solidFill>
          </a:ln>
        </p:spPr>
      </p:pic>
      <p:pic>
        <p:nvPicPr>
          <p:cNvPr id="24" name="Image 23"/>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5400000">
            <a:off x="1561391" y="8294142"/>
            <a:ext cx="1321302" cy="1005274"/>
          </a:xfrm>
          <a:prstGeom prst="rect">
            <a:avLst/>
          </a:prstGeom>
          <a:ln>
            <a:solidFill>
              <a:srgbClr val="000000"/>
            </a:solidFill>
          </a:ln>
        </p:spPr>
      </p:pic>
      <p:pic>
        <p:nvPicPr>
          <p:cNvPr id="25" name="Image 24"/>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rot="5400000">
            <a:off x="5713034" y="8088921"/>
            <a:ext cx="835839" cy="1171553"/>
          </a:xfrm>
          <a:prstGeom prst="rect">
            <a:avLst/>
          </a:prstGeom>
          <a:ln>
            <a:solidFill>
              <a:srgbClr val="000000"/>
            </a:solidFill>
          </a:ln>
        </p:spPr>
      </p:pic>
      <p:sp>
        <p:nvSpPr>
          <p:cNvPr id="26" name="Ellipse 25"/>
          <p:cNvSpPr/>
          <p:nvPr/>
        </p:nvSpPr>
        <p:spPr>
          <a:xfrm>
            <a:off x="658117" y="9114415"/>
            <a:ext cx="381000" cy="387547"/>
          </a:xfrm>
          <a:prstGeom prst="ellipse">
            <a:avLst/>
          </a:prstGeom>
          <a:ln w="12700" cmpd="sng"/>
        </p:spPr>
        <p:style>
          <a:lnRef idx="2">
            <a:schemeClr val="dk1"/>
          </a:lnRef>
          <a:fillRef idx="1">
            <a:schemeClr val="lt1"/>
          </a:fillRef>
          <a:effectRef idx="0">
            <a:schemeClr val="dk1"/>
          </a:effectRef>
          <a:fontRef idx="minor">
            <a:schemeClr val="dk1"/>
          </a:fontRef>
        </p:style>
        <p:txBody>
          <a:bodyPr lIns="0" rIns="0" rtlCol="0" anchor="t"/>
          <a:lstStyle/>
          <a:p>
            <a:pPr algn="ctr"/>
            <a:endParaRPr lang="fr-FR" sz="1600" dirty="0">
              <a:ln w="12700" cmpd="sng">
                <a:solidFill>
                  <a:schemeClr val="tx1"/>
                </a:solidFill>
              </a:ln>
              <a:solidFill>
                <a:schemeClr val="bg1">
                  <a:lumMod val="50000"/>
                </a:schemeClr>
              </a:solidFill>
            </a:endParaRPr>
          </a:p>
        </p:txBody>
      </p:sp>
      <p:sp>
        <p:nvSpPr>
          <p:cNvPr id="27" name="Ellipse 26"/>
          <p:cNvSpPr/>
          <p:nvPr/>
        </p:nvSpPr>
        <p:spPr>
          <a:xfrm>
            <a:off x="3331467" y="9164936"/>
            <a:ext cx="381000" cy="387547"/>
          </a:xfrm>
          <a:prstGeom prst="ellipse">
            <a:avLst/>
          </a:prstGeom>
          <a:ln w="12700" cmpd="sng"/>
        </p:spPr>
        <p:style>
          <a:lnRef idx="2">
            <a:schemeClr val="dk1"/>
          </a:lnRef>
          <a:fillRef idx="1">
            <a:schemeClr val="lt1"/>
          </a:fillRef>
          <a:effectRef idx="0">
            <a:schemeClr val="dk1"/>
          </a:effectRef>
          <a:fontRef idx="minor">
            <a:schemeClr val="dk1"/>
          </a:fontRef>
        </p:style>
        <p:txBody>
          <a:bodyPr lIns="0" rIns="0" rtlCol="0" anchor="t"/>
          <a:lstStyle/>
          <a:p>
            <a:pPr algn="ctr"/>
            <a:endParaRPr lang="fr-FR" sz="1600" dirty="0">
              <a:ln w="12700" cmpd="sng">
                <a:solidFill>
                  <a:schemeClr val="tx1"/>
                </a:solidFill>
              </a:ln>
              <a:solidFill>
                <a:schemeClr val="bg1">
                  <a:lumMod val="50000"/>
                </a:schemeClr>
              </a:solidFill>
            </a:endParaRPr>
          </a:p>
        </p:txBody>
      </p:sp>
      <p:sp>
        <p:nvSpPr>
          <p:cNvPr id="28" name="Ellipse 27"/>
          <p:cNvSpPr/>
          <p:nvPr/>
        </p:nvSpPr>
        <p:spPr>
          <a:xfrm>
            <a:off x="4645917" y="9164936"/>
            <a:ext cx="381000" cy="387547"/>
          </a:xfrm>
          <a:prstGeom prst="ellipse">
            <a:avLst/>
          </a:prstGeom>
          <a:ln w="12700" cmpd="sng"/>
        </p:spPr>
        <p:style>
          <a:lnRef idx="2">
            <a:schemeClr val="dk1"/>
          </a:lnRef>
          <a:fillRef idx="1">
            <a:schemeClr val="lt1"/>
          </a:fillRef>
          <a:effectRef idx="0">
            <a:schemeClr val="dk1"/>
          </a:effectRef>
          <a:fontRef idx="minor">
            <a:schemeClr val="dk1"/>
          </a:fontRef>
        </p:style>
        <p:txBody>
          <a:bodyPr lIns="0" rIns="0" rtlCol="0" anchor="t"/>
          <a:lstStyle/>
          <a:p>
            <a:pPr algn="ctr"/>
            <a:endParaRPr lang="fr-FR" sz="1600" dirty="0">
              <a:ln w="12700" cmpd="sng">
                <a:solidFill>
                  <a:schemeClr val="tx1"/>
                </a:solidFill>
              </a:ln>
              <a:solidFill>
                <a:schemeClr val="bg1">
                  <a:lumMod val="50000"/>
                </a:schemeClr>
              </a:solidFill>
            </a:endParaRPr>
          </a:p>
        </p:txBody>
      </p:sp>
      <p:sp>
        <p:nvSpPr>
          <p:cNvPr id="29" name="Ellipse 28"/>
          <p:cNvSpPr/>
          <p:nvPr/>
        </p:nvSpPr>
        <p:spPr>
          <a:xfrm>
            <a:off x="5985767" y="9164936"/>
            <a:ext cx="381000" cy="387547"/>
          </a:xfrm>
          <a:prstGeom prst="ellipse">
            <a:avLst/>
          </a:prstGeom>
          <a:ln w="12700" cmpd="sng"/>
        </p:spPr>
        <p:style>
          <a:lnRef idx="2">
            <a:schemeClr val="dk1"/>
          </a:lnRef>
          <a:fillRef idx="1">
            <a:schemeClr val="lt1"/>
          </a:fillRef>
          <a:effectRef idx="0">
            <a:schemeClr val="dk1"/>
          </a:effectRef>
          <a:fontRef idx="minor">
            <a:schemeClr val="dk1"/>
          </a:fontRef>
        </p:style>
        <p:txBody>
          <a:bodyPr lIns="0" rIns="0" rtlCol="0" anchor="t"/>
          <a:lstStyle/>
          <a:p>
            <a:pPr algn="ctr"/>
            <a:endParaRPr lang="fr-FR" sz="1600" dirty="0">
              <a:ln w="12700" cmpd="sng">
                <a:solidFill>
                  <a:schemeClr val="tx1"/>
                </a:solidFill>
              </a:ln>
              <a:solidFill>
                <a:schemeClr val="bg1">
                  <a:lumMod val="50000"/>
                </a:schemeClr>
              </a:solidFill>
            </a:endParaRPr>
          </a:p>
        </p:txBody>
      </p:sp>
      <p:sp>
        <p:nvSpPr>
          <p:cNvPr id="30" name="Ellipse 29"/>
          <p:cNvSpPr/>
          <p:nvPr/>
        </p:nvSpPr>
        <p:spPr>
          <a:xfrm>
            <a:off x="2004483" y="9412865"/>
            <a:ext cx="381000" cy="387547"/>
          </a:xfrm>
          <a:prstGeom prst="ellipse">
            <a:avLst/>
          </a:prstGeom>
          <a:ln w="12700" cmpd="sng"/>
        </p:spPr>
        <p:style>
          <a:lnRef idx="2">
            <a:schemeClr val="dk1"/>
          </a:lnRef>
          <a:fillRef idx="1">
            <a:schemeClr val="lt1"/>
          </a:fillRef>
          <a:effectRef idx="0">
            <a:schemeClr val="dk1"/>
          </a:effectRef>
          <a:fontRef idx="minor">
            <a:schemeClr val="dk1"/>
          </a:fontRef>
        </p:style>
        <p:txBody>
          <a:bodyPr lIns="0" rIns="0" rtlCol="0" anchor="t"/>
          <a:lstStyle/>
          <a:p>
            <a:pPr algn="ctr"/>
            <a:endParaRPr lang="fr-FR" sz="1600" dirty="0">
              <a:ln w="12700" cmpd="sng">
                <a:solidFill>
                  <a:schemeClr val="tx1"/>
                </a:solidFill>
              </a:ln>
              <a:solidFill>
                <a:schemeClr val="bg1">
                  <a:lumMod val="50000"/>
                </a:schemeClr>
              </a:solidFill>
            </a:endParaRPr>
          </a:p>
        </p:txBody>
      </p:sp>
    </p:spTree>
    <p:extLst>
      <p:ext uri="{BB962C8B-B14F-4D97-AF65-F5344CB8AC3E}">
        <p14:creationId xmlns:p14="http://schemas.microsoft.com/office/powerpoint/2010/main" val="30316019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2207685" y="132375"/>
            <a:ext cx="2398183" cy="388648"/>
          </a:xfrm>
          <a:prstGeom prst="roundRect">
            <a:avLst/>
          </a:prstGeom>
          <a:solidFill>
            <a:schemeClr val="bg1">
              <a:lumMod val="75000"/>
            </a:schemeClr>
          </a:solidFill>
          <a:ln w="12700" cmpd="sng">
            <a:solidFill>
              <a:schemeClr val="tx1"/>
            </a:solidFill>
            <a:prstDash val="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400" dirty="0" smtClean="0">
                <a:solidFill>
                  <a:srgbClr val="000000"/>
                </a:solidFill>
                <a:latin typeface="Comic Sans MS"/>
                <a:ea typeface="ＭＳ 明朝"/>
                <a:cs typeface="Times New Roman"/>
              </a:rPr>
              <a:t>Lecture 50 : A la ferme </a:t>
            </a:r>
          </a:p>
        </p:txBody>
      </p:sp>
      <p:sp>
        <p:nvSpPr>
          <p:cNvPr id="2" name="ZoneTexte 1"/>
          <p:cNvSpPr txBox="1"/>
          <p:nvPr/>
        </p:nvSpPr>
        <p:spPr>
          <a:xfrm>
            <a:off x="161001" y="532669"/>
            <a:ext cx="6475629" cy="3921073"/>
          </a:xfrm>
          <a:prstGeom prst="rect">
            <a:avLst/>
          </a:prstGeom>
          <a:noFill/>
        </p:spPr>
        <p:txBody>
          <a:bodyPr wrap="square" rtlCol="0">
            <a:spAutoFit/>
          </a:bodyPr>
          <a:lstStyle/>
          <a:p>
            <a:pPr>
              <a:lnSpc>
                <a:spcPct val="130000"/>
              </a:lnSpc>
            </a:pPr>
            <a:r>
              <a:rPr lang="fr-FR" sz="1600" dirty="0" smtClean="0">
                <a:latin typeface="Arial"/>
                <a:cs typeface="Arial"/>
              </a:rPr>
              <a:t>A la f</a:t>
            </a:r>
            <a:r>
              <a:rPr lang="fr-FR" sz="1600" u="sng" dirty="0" smtClean="0">
                <a:latin typeface="Arial"/>
                <a:cs typeface="Arial"/>
              </a:rPr>
              <a:t>e</a:t>
            </a:r>
            <a:r>
              <a:rPr lang="fr-FR" sz="1600" dirty="0" smtClean="0">
                <a:latin typeface="Arial"/>
                <a:cs typeface="Arial"/>
              </a:rPr>
              <a:t>rme, la f</a:t>
            </a:r>
            <a:r>
              <a:rPr lang="fr-FR" sz="1600" u="sng" dirty="0" smtClean="0">
                <a:latin typeface="Arial"/>
                <a:cs typeface="Arial"/>
              </a:rPr>
              <a:t>e</a:t>
            </a:r>
            <a:r>
              <a:rPr lang="fr-FR" sz="1600" dirty="0" smtClean="0">
                <a:latin typeface="Arial"/>
                <a:cs typeface="Arial"/>
              </a:rPr>
              <a:t>rmi</a:t>
            </a:r>
            <a:r>
              <a:rPr lang="fr-FR" sz="1600" u="sng" dirty="0" smtClean="0">
                <a:latin typeface="Arial"/>
                <a:cs typeface="Arial"/>
              </a:rPr>
              <a:t>è</a:t>
            </a:r>
            <a:r>
              <a:rPr lang="fr-FR" sz="1600" dirty="0" smtClean="0">
                <a:latin typeface="Arial"/>
                <a:cs typeface="Arial"/>
              </a:rPr>
              <a:t>re a </a:t>
            </a:r>
            <a:r>
              <a:rPr lang="fr-FR" sz="1600" dirty="0" smtClean="0">
                <a:solidFill>
                  <a:srgbClr val="008000"/>
                </a:solidFill>
                <a:latin typeface="Arial"/>
                <a:cs typeface="Arial"/>
              </a:rPr>
              <a:t>em</a:t>
            </a:r>
            <a:r>
              <a:rPr lang="fr-FR" sz="1600" dirty="0" smtClean="0">
                <a:latin typeface="Arial"/>
                <a:cs typeface="Arial"/>
              </a:rPr>
              <a:t>mené les él</a:t>
            </a:r>
            <a:r>
              <a:rPr lang="fr-FR" sz="1600" u="sng" dirty="0" smtClean="0">
                <a:latin typeface="Arial"/>
                <a:cs typeface="Arial"/>
              </a:rPr>
              <a:t>è</a:t>
            </a:r>
            <a:r>
              <a:rPr lang="fr-FR" sz="1600" dirty="0" smtClean="0">
                <a:latin typeface="Arial"/>
                <a:cs typeface="Arial"/>
              </a:rPr>
              <a:t>ve</a:t>
            </a:r>
            <a:r>
              <a:rPr lang="fr-FR" sz="1600" dirty="0" smtClean="0">
                <a:solidFill>
                  <a:schemeClr val="bg1">
                    <a:lumMod val="50000"/>
                  </a:schemeClr>
                </a:solidFill>
                <a:latin typeface="Arial"/>
                <a:cs typeface="Arial"/>
              </a:rPr>
              <a:t>s</a:t>
            </a:r>
            <a:r>
              <a:rPr lang="fr-FR" sz="1600" dirty="0" smtClean="0">
                <a:latin typeface="Arial"/>
                <a:cs typeface="Arial"/>
              </a:rPr>
              <a:t> d</a:t>
            </a:r>
            <a:r>
              <a:rPr lang="fr-FR" sz="1600" dirty="0" smtClean="0">
                <a:solidFill>
                  <a:srgbClr val="008000"/>
                </a:solidFill>
                <a:latin typeface="Arial"/>
                <a:cs typeface="Arial"/>
              </a:rPr>
              <a:t>an</a:t>
            </a:r>
            <a:r>
              <a:rPr lang="fr-FR" sz="1600" dirty="0" smtClean="0">
                <a:solidFill>
                  <a:srgbClr val="7F7F7F"/>
                </a:solidFill>
                <a:latin typeface="Arial"/>
                <a:cs typeface="Arial"/>
              </a:rPr>
              <a:t>s</a:t>
            </a:r>
            <a:r>
              <a:rPr lang="fr-FR" sz="1600" dirty="0" smtClean="0">
                <a:latin typeface="Arial"/>
                <a:cs typeface="Arial"/>
              </a:rPr>
              <a:t> l’étable p</a:t>
            </a:r>
            <a:r>
              <a:rPr lang="fr-FR" sz="1600" dirty="0" smtClean="0">
                <a:solidFill>
                  <a:srgbClr val="008000"/>
                </a:solidFill>
                <a:latin typeface="Arial"/>
                <a:cs typeface="Arial"/>
              </a:rPr>
              <a:t>ou</a:t>
            </a:r>
            <a:r>
              <a:rPr lang="fr-FR" sz="1600" dirty="0" smtClean="0">
                <a:latin typeface="Arial"/>
                <a:cs typeface="Arial"/>
              </a:rPr>
              <a:t>r v</a:t>
            </a:r>
            <a:r>
              <a:rPr lang="fr-FR" sz="1600" dirty="0" smtClean="0">
                <a:solidFill>
                  <a:srgbClr val="008000"/>
                </a:solidFill>
                <a:latin typeface="Arial"/>
                <a:cs typeface="Arial"/>
              </a:rPr>
              <a:t>oi</a:t>
            </a:r>
            <a:r>
              <a:rPr lang="fr-FR" sz="1600" dirty="0" smtClean="0">
                <a:latin typeface="Arial"/>
                <a:cs typeface="Arial"/>
              </a:rPr>
              <a:t>r une vache </a:t>
            </a:r>
            <a:r>
              <a:rPr lang="fr-FR" sz="1600" u="sng" dirty="0" smtClean="0">
                <a:latin typeface="Arial"/>
                <a:cs typeface="Arial"/>
              </a:rPr>
              <a:t>et</a:t>
            </a:r>
            <a:r>
              <a:rPr lang="fr-FR" sz="1600" dirty="0" smtClean="0">
                <a:latin typeface="Arial"/>
                <a:cs typeface="Arial"/>
              </a:rPr>
              <a:t> s</a:t>
            </a:r>
            <a:r>
              <a:rPr lang="fr-FR" sz="1600" dirty="0" smtClean="0">
                <a:solidFill>
                  <a:srgbClr val="008000"/>
                </a:solidFill>
                <a:latin typeface="Arial"/>
                <a:cs typeface="Arial"/>
              </a:rPr>
              <a:t>on</a:t>
            </a:r>
            <a:r>
              <a:rPr lang="fr-FR" sz="1600" dirty="0" smtClean="0">
                <a:latin typeface="Arial"/>
                <a:cs typeface="Arial"/>
              </a:rPr>
              <a:t> peti</a:t>
            </a:r>
            <a:r>
              <a:rPr lang="fr-FR" sz="1600" dirty="0" smtClean="0">
                <a:solidFill>
                  <a:srgbClr val="7F7F7F"/>
                </a:solidFill>
                <a:latin typeface="Arial"/>
                <a:cs typeface="Arial"/>
              </a:rPr>
              <a:t>t</a:t>
            </a:r>
            <a:r>
              <a:rPr lang="fr-FR" sz="1600" dirty="0" smtClean="0">
                <a:latin typeface="Arial"/>
                <a:cs typeface="Arial"/>
              </a:rPr>
              <a:t> v</a:t>
            </a:r>
            <a:r>
              <a:rPr lang="fr-FR" sz="1600" dirty="0" smtClean="0">
                <a:solidFill>
                  <a:srgbClr val="008000"/>
                </a:solidFill>
                <a:latin typeface="Arial"/>
                <a:cs typeface="Arial"/>
              </a:rPr>
              <a:t>eau</a:t>
            </a:r>
            <a:r>
              <a:rPr lang="fr-FR" sz="1600" dirty="0" smtClean="0">
                <a:latin typeface="Arial"/>
                <a:cs typeface="Arial"/>
              </a:rPr>
              <a:t>. D</a:t>
            </a:r>
            <a:r>
              <a:rPr lang="fr-FR" sz="1600" dirty="0" smtClean="0">
                <a:solidFill>
                  <a:srgbClr val="008000"/>
                </a:solidFill>
                <a:latin typeface="Arial"/>
                <a:cs typeface="Arial"/>
              </a:rPr>
              <a:t>an</a:t>
            </a:r>
            <a:r>
              <a:rPr lang="fr-FR" sz="1600" dirty="0" smtClean="0">
                <a:solidFill>
                  <a:schemeClr val="bg1">
                    <a:lumMod val="50000"/>
                  </a:schemeClr>
                </a:solidFill>
                <a:latin typeface="Arial"/>
                <a:cs typeface="Arial"/>
              </a:rPr>
              <a:t>s</a:t>
            </a:r>
            <a:r>
              <a:rPr lang="fr-FR" sz="1600" dirty="0" smtClean="0">
                <a:latin typeface="Arial"/>
                <a:cs typeface="Arial"/>
              </a:rPr>
              <a:t> la porcheri</a:t>
            </a:r>
            <a:r>
              <a:rPr lang="fr-FR" sz="1600" dirty="0" smtClean="0">
                <a:solidFill>
                  <a:srgbClr val="7F7F7F"/>
                </a:solidFill>
                <a:latin typeface="Arial"/>
                <a:cs typeface="Arial"/>
              </a:rPr>
              <a:t>e</a:t>
            </a:r>
            <a:r>
              <a:rPr lang="fr-FR" sz="1600" dirty="0" smtClean="0">
                <a:latin typeface="Arial"/>
                <a:cs typeface="Arial"/>
              </a:rPr>
              <a:t>, ils </a:t>
            </a:r>
            <a:r>
              <a:rPr lang="fr-FR" sz="1600" dirty="0" smtClean="0">
                <a:solidFill>
                  <a:srgbClr val="008000"/>
                </a:solidFill>
                <a:latin typeface="Arial"/>
                <a:cs typeface="Arial"/>
              </a:rPr>
              <a:t>on</a:t>
            </a:r>
            <a:r>
              <a:rPr lang="fr-FR" sz="1600" dirty="0" smtClean="0">
                <a:solidFill>
                  <a:srgbClr val="7F7F7F"/>
                </a:solidFill>
                <a:latin typeface="Arial"/>
                <a:cs typeface="Arial"/>
              </a:rPr>
              <a:t>t</a:t>
            </a:r>
            <a:r>
              <a:rPr lang="fr-FR" sz="1600" dirty="0" smtClean="0">
                <a:latin typeface="Arial"/>
                <a:cs typeface="Arial"/>
              </a:rPr>
              <a:t> vu une trui</a:t>
            </a:r>
            <a:r>
              <a:rPr lang="fr-FR" sz="1600" dirty="0" smtClean="0">
                <a:solidFill>
                  <a:srgbClr val="7F7F7F"/>
                </a:solidFill>
                <a:latin typeface="Arial"/>
                <a:cs typeface="Arial"/>
              </a:rPr>
              <a:t>e</a:t>
            </a:r>
            <a:r>
              <a:rPr lang="fr-FR" sz="1600" dirty="0" smtClean="0">
                <a:latin typeface="Arial"/>
                <a:cs typeface="Arial"/>
              </a:rPr>
              <a:t> </a:t>
            </a:r>
            <a:r>
              <a:rPr lang="fr-FR" sz="1600" u="sng" dirty="0" smtClean="0">
                <a:latin typeface="Arial"/>
                <a:cs typeface="Arial"/>
              </a:rPr>
              <a:t>et</a:t>
            </a:r>
            <a:r>
              <a:rPr lang="fr-FR" sz="1600" dirty="0" smtClean="0">
                <a:latin typeface="Arial"/>
                <a:cs typeface="Arial"/>
              </a:rPr>
              <a:t> ses porcel</a:t>
            </a:r>
            <a:r>
              <a:rPr lang="fr-FR" sz="1600" u="sng" dirty="0" smtClean="0">
                <a:latin typeface="Arial"/>
                <a:cs typeface="Arial"/>
              </a:rPr>
              <a:t>et</a:t>
            </a:r>
            <a:r>
              <a:rPr lang="fr-FR" sz="1600" dirty="0" smtClean="0">
                <a:solidFill>
                  <a:srgbClr val="7F7F7F"/>
                </a:solidFill>
                <a:latin typeface="Arial"/>
                <a:cs typeface="Arial"/>
              </a:rPr>
              <a:t>s</a:t>
            </a:r>
            <a:r>
              <a:rPr lang="fr-FR" sz="1600" dirty="0" smtClean="0">
                <a:latin typeface="Arial"/>
                <a:cs typeface="Arial"/>
              </a:rPr>
              <a:t>. D</a:t>
            </a:r>
            <a:r>
              <a:rPr lang="fr-FR" sz="1600" dirty="0" smtClean="0">
                <a:solidFill>
                  <a:srgbClr val="008000"/>
                </a:solidFill>
                <a:latin typeface="Arial"/>
                <a:cs typeface="Arial"/>
              </a:rPr>
              <a:t>an</a:t>
            </a:r>
            <a:r>
              <a:rPr lang="fr-FR" sz="1600" dirty="0" smtClean="0">
                <a:solidFill>
                  <a:srgbClr val="7F7F7F"/>
                </a:solidFill>
                <a:latin typeface="Arial"/>
                <a:cs typeface="Arial"/>
              </a:rPr>
              <a:t>s</a:t>
            </a:r>
            <a:r>
              <a:rPr lang="fr-FR" sz="1600" dirty="0" smtClean="0">
                <a:latin typeface="Arial"/>
                <a:cs typeface="Arial"/>
              </a:rPr>
              <a:t> l’écuri</a:t>
            </a:r>
            <a:r>
              <a:rPr lang="fr-FR" sz="1600" dirty="0" smtClean="0">
                <a:solidFill>
                  <a:srgbClr val="7F7F7F"/>
                </a:solidFill>
                <a:latin typeface="Arial"/>
                <a:cs typeface="Arial"/>
              </a:rPr>
              <a:t>e</a:t>
            </a:r>
            <a:r>
              <a:rPr lang="fr-FR" sz="1600" dirty="0" smtClean="0">
                <a:latin typeface="Arial"/>
                <a:cs typeface="Arial"/>
              </a:rPr>
              <a:t>, ils </a:t>
            </a:r>
            <a:r>
              <a:rPr lang="fr-FR" sz="1600" dirty="0" smtClean="0">
                <a:solidFill>
                  <a:srgbClr val="008000"/>
                </a:solidFill>
                <a:latin typeface="Arial"/>
                <a:cs typeface="Arial"/>
              </a:rPr>
              <a:t>on</a:t>
            </a:r>
            <a:r>
              <a:rPr lang="fr-FR" sz="1600" dirty="0" smtClean="0">
                <a:latin typeface="Arial"/>
                <a:cs typeface="Arial"/>
              </a:rPr>
              <a:t>t car</a:t>
            </a:r>
            <a:r>
              <a:rPr lang="fr-FR" sz="1600" u="sng" dirty="0" smtClean="0">
                <a:latin typeface="Arial"/>
                <a:cs typeface="Arial"/>
              </a:rPr>
              <a:t>e</a:t>
            </a:r>
            <a:r>
              <a:rPr lang="fr-FR" sz="1600" dirty="0" smtClean="0">
                <a:latin typeface="Arial"/>
                <a:cs typeface="Arial"/>
              </a:rPr>
              <a:t>ssé un peti</a:t>
            </a:r>
            <a:r>
              <a:rPr lang="fr-FR" sz="1600" dirty="0" smtClean="0">
                <a:solidFill>
                  <a:srgbClr val="7F7F7F"/>
                </a:solidFill>
                <a:latin typeface="Arial"/>
                <a:cs typeface="Arial"/>
              </a:rPr>
              <a:t>t</a:t>
            </a:r>
            <a:r>
              <a:rPr lang="fr-FR" sz="1600" dirty="0" smtClean="0">
                <a:latin typeface="Arial"/>
                <a:cs typeface="Arial"/>
              </a:rPr>
              <a:t> p</a:t>
            </a:r>
            <a:r>
              <a:rPr lang="fr-FR" sz="1600" dirty="0" smtClean="0">
                <a:solidFill>
                  <a:srgbClr val="008000"/>
                </a:solidFill>
                <a:latin typeface="Arial"/>
                <a:cs typeface="Arial"/>
              </a:rPr>
              <a:t>ou</a:t>
            </a:r>
            <a:r>
              <a:rPr lang="fr-FR" sz="1600" dirty="0" smtClean="0">
                <a:latin typeface="Arial"/>
                <a:cs typeface="Arial"/>
              </a:rPr>
              <a:t>l</a:t>
            </a:r>
            <a:r>
              <a:rPr lang="fr-FR" sz="1600" dirty="0" smtClean="0">
                <a:solidFill>
                  <a:srgbClr val="008000"/>
                </a:solidFill>
                <a:latin typeface="Arial"/>
                <a:cs typeface="Arial"/>
              </a:rPr>
              <a:t>ain</a:t>
            </a:r>
            <a:r>
              <a:rPr lang="fr-FR" sz="1600" dirty="0" smtClean="0">
                <a:latin typeface="Arial"/>
                <a:cs typeface="Arial"/>
              </a:rPr>
              <a:t> et sa m</a:t>
            </a:r>
            <a:r>
              <a:rPr lang="fr-FR" sz="1600" u="sng" dirty="0" smtClean="0">
                <a:latin typeface="Arial"/>
                <a:cs typeface="Arial"/>
              </a:rPr>
              <a:t>è</a:t>
            </a:r>
            <a:r>
              <a:rPr lang="fr-FR" sz="1600" dirty="0" smtClean="0">
                <a:latin typeface="Arial"/>
                <a:cs typeface="Arial"/>
              </a:rPr>
              <a:t>re.  </a:t>
            </a:r>
          </a:p>
          <a:p>
            <a:pPr>
              <a:lnSpc>
                <a:spcPct val="130000"/>
              </a:lnSpc>
            </a:pPr>
            <a:r>
              <a:rPr lang="fr-FR" sz="1600" dirty="0" smtClean="0">
                <a:latin typeface="Arial"/>
                <a:cs typeface="Arial"/>
              </a:rPr>
              <a:t>Madel</a:t>
            </a:r>
            <a:r>
              <a:rPr lang="fr-FR" sz="1600" u="sng" dirty="0" smtClean="0">
                <a:solidFill>
                  <a:srgbClr val="008000"/>
                </a:solidFill>
                <a:latin typeface="Arial"/>
                <a:cs typeface="Arial"/>
              </a:rPr>
              <a:t>ei</a:t>
            </a:r>
            <a:r>
              <a:rPr lang="fr-FR" sz="1600" dirty="0" smtClean="0">
                <a:latin typeface="Arial"/>
                <a:cs typeface="Arial"/>
              </a:rPr>
              <a:t>ne a b</a:t>
            </a:r>
            <a:r>
              <a:rPr lang="fr-FR" sz="1600" dirty="0" smtClean="0">
                <a:solidFill>
                  <a:srgbClr val="008000"/>
                </a:solidFill>
                <a:latin typeface="Arial"/>
                <a:cs typeface="Arial"/>
              </a:rPr>
              <a:t>ien</a:t>
            </a:r>
            <a:r>
              <a:rPr lang="fr-FR" sz="1600" dirty="0" smtClean="0">
                <a:latin typeface="Arial"/>
                <a:cs typeface="Arial"/>
              </a:rPr>
              <a:t> </a:t>
            </a:r>
            <a:r>
              <a:rPr lang="fr-FR" sz="1600" u="sng" dirty="0" smtClean="0">
                <a:solidFill>
                  <a:srgbClr val="008000"/>
                </a:solidFill>
                <a:latin typeface="Arial"/>
                <a:cs typeface="Arial"/>
              </a:rPr>
              <a:t>ai</a:t>
            </a:r>
            <a:r>
              <a:rPr lang="fr-FR" sz="1600" dirty="0" smtClean="0">
                <a:latin typeface="Arial"/>
                <a:cs typeface="Arial"/>
              </a:rPr>
              <a:t>mé l’apr</a:t>
            </a:r>
            <a:r>
              <a:rPr lang="fr-FR" sz="1600" u="sng" dirty="0" smtClean="0">
                <a:latin typeface="Arial"/>
                <a:cs typeface="Arial"/>
              </a:rPr>
              <a:t>è</a:t>
            </a:r>
            <a:r>
              <a:rPr lang="fr-FR" sz="1600" dirty="0" smtClean="0">
                <a:solidFill>
                  <a:srgbClr val="7F7F7F"/>
                </a:solidFill>
                <a:latin typeface="Arial"/>
                <a:cs typeface="Arial"/>
              </a:rPr>
              <a:t>s</a:t>
            </a:r>
            <a:r>
              <a:rPr lang="fr-FR" sz="1600" dirty="0" smtClean="0">
                <a:latin typeface="Arial"/>
                <a:cs typeface="Arial"/>
              </a:rPr>
              <a:t>-midi : apr</a:t>
            </a:r>
            <a:r>
              <a:rPr lang="fr-FR" sz="1600" u="sng" dirty="0" smtClean="0">
                <a:latin typeface="Arial"/>
                <a:cs typeface="Arial"/>
              </a:rPr>
              <a:t>è</a:t>
            </a:r>
            <a:r>
              <a:rPr lang="fr-FR" sz="1600" dirty="0" smtClean="0">
                <a:solidFill>
                  <a:srgbClr val="7F7F7F"/>
                </a:solidFill>
                <a:latin typeface="Arial"/>
                <a:cs typeface="Arial"/>
              </a:rPr>
              <a:t>s</a:t>
            </a:r>
            <a:r>
              <a:rPr lang="fr-FR" sz="1600" dirty="0" smtClean="0">
                <a:latin typeface="Arial"/>
                <a:cs typeface="Arial"/>
              </a:rPr>
              <a:t> le pique-nique, Hél</a:t>
            </a:r>
            <a:r>
              <a:rPr lang="fr-FR" sz="1600" u="sng" dirty="0" smtClean="0">
                <a:latin typeface="Arial"/>
                <a:cs typeface="Arial"/>
              </a:rPr>
              <a:t>è</a:t>
            </a:r>
            <a:r>
              <a:rPr lang="fr-FR" sz="1600" dirty="0" smtClean="0">
                <a:latin typeface="Arial"/>
                <a:cs typeface="Arial"/>
              </a:rPr>
              <a:t>ne et </a:t>
            </a:r>
            <a:r>
              <a:rPr lang="fr-FR" sz="1600" u="sng" dirty="0" smtClean="0">
                <a:latin typeface="Arial"/>
                <a:cs typeface="Arial"/>
              </a:rPr>
              <a:t>e</a:t>
            </a:r>
            <a:r>
              <a:rPr lang="fr-FR" sz="1600" dirty="0" smtClean="0">
                <a:latin typeface="Arial"/>
                <a:cs typeface="Arial"/>
              </a:rPr>
              <a:t>lle s</a:t>
            </a:r>
            <a:r>
              <a:rPr lang="fr-FR" sz="1600" dirty="0" smtClean="0">
                <a:solidFill>
                  <a:srgbClr val="008000"/>
                </a:solidFill>
                <a:latin typeface="Arial"/>
                <a:cs typeface="Arial"/>
              </a:rPr>
              <a:t>on</a:t>
            </a:r>
            <a:r>
              <a:rPr lang="fr-FR" sz="1600" dirty="0" smtClean="0">
                <a:solidFill>
                  <a:srgbClr val="7F7F7F"/>
                </a:solidFill>
                <a:latin typeface="Arial"/>
                <a:cs typeface="Arial"/>
              </a:rPr>
              <a:t>t</a:t>
            </a:r>
            <a:r>
              <a:rPr lang="fr-FR" sz="1600" dirty="0" smtClean="0">
                <a:latin typeface="Arial"/>
                <a:cs typeface="Arial"/>
              </a:rPr>
              <a:t> allé</a:t>
            </a:r>
            <a:r>
              <a:rPr lang="fr-FR" sz="1600" dirty="0" smtClean="0">
                <a:solidFill>
                  <a:srgbClr val="7F7F7F"/>
                </a:solidFill>
                <a:latin typeface="Arial"/>
                <a:cs typeface="Arial"/>
              </a:rPr>
              <a:t>es</a:t>
            </a:r>
            <a:r>
              <a:rPr lang="fr-FR" sz="1600" dirty="0" smtClean="0">
                <a:latin typeface="Arial"/>
                <a:cs typeface="Arial"/>
              </a:rPr>
              <a:t> donn</a:t>
            </a:r>
            <a:r>
              <a:rPr lang="fr-FR" sz="1600" dirty="0" smtClean="0">
                <a:solidFill>
                  <a:srgbClr val="008000"/>
                </a:solidFill>
                <a:latin typeface="Arial"/>
                <a:cs typeface="Arial"/>
              </a:rPr>
              <a:t>er</a:t>
            </a:r>
            <a:r>
              <a:rPr lang="fr-FR" sz="1600" dirty="0" smtClean="0">
                <a:latin typeface="Arial"/>
                <a:cs typeface="Arial"/>
              </a:rPr>
              <a:t> des gr</a:t>
            </a:r>
            <a:r>
              <a:rPr lang="fr-FR" sz="1600" u="sng" dirty="0" smtClean="0">
                <a:solidFill>
                  <a:srgbClr val="008000"/>
                </a:solidFill>
                <a:latin typeface="Arial"/>
                <a:cs typeface="Arial"/>
              </a:rPr>
              <a:t>ai</a:t>
            </a:r>
            <a:r>
              <a:rPr lang="fr-FR" sz="1600" dirty="0" smtClean="0">
                <a:latin typeface="Arial"/>
                <a:cs typeface="Arial"/>
              </a:rPr>
              <a:t>ne</a:t>
            </a:r>
            <a:r>
              <a:rPr lang="fr-FR" sz="1600" dirty="0" smtClean="0">
                <a:solidFill>
                  <a:srgbClr val="7F7F7F"/>
                </a:solidFill>
                <a:latin typeface="Arial"/>
                <a:cs typeface="Arial"/>
              </a:rPr>
              <a:t>s</a:t>
            </a:r>
            <a:r>
              <a:rPr lang="fr-FR" sz="1600" dirty="0" smtClean="0">
                <a:latin typeface="Arial"/>
                <a:cs typeface="Arial"/>
              </a:rPr>
              <a:t> </a:t>
            </a:r>
            <a:r>
              <a:rPr lang="fr-FR" sz="1600" dirty="0" smtClean="0">
                <a:solidFill>
                  <a:srgbClr val="008000"/>
                </a:solidFill>
                <a:latin typeface="Arial"/>
                <a:cs typeface="Arial"/>
              </a:rPr>
              <a:t>au</a:t>
            </a:r>
            <a:r>
              <a:rPr lang="fr-FR" sz="1600" dirty="0" smtClean="0">
                <a:solidFill>
                  <a:srgbClr val="7F7F7F"/>
                </a:solidFill>
                <a:latin typeface="Arial"/>
                <a:cs typeface="Arial"/>
              </a:rPr>
              <a:t>x</a:t>
            </a:r>
            <a:r>
              <a:rPr lang="fr-FR" sz="1600" dirty="0" smtClean="0">
                <a:latin typeface="Arial"/>
                <a:cs typeface="Arial"/>
              </a:rPr>
              <a:t> p</a:t>
            </a:r>
            <a:r>
              <a:rPr lang="fr-FR" sz="1600" dirty="0" smtClean="0">
                <a:solidFill>
                  <a:srgbClr val="008000"/>
                </a:solidFill>
                <a:latin typeface="Arial"/>
                <a:cs typeface="Arial"/>
              </a:rPr>
              <a:t>ou</a:t>
            </a:r>
            <a:r>
              <a:rPr lang="fr-FR" sz="1600" dirty="0" smtClean="0">
                <a:latin typeface="Arial"/>
                <a:cs typeface="Arial"/>
              </a:rPr>
              <a:t>le</a:t>
            </a:r>
            <a:r>
              <a:rPr lang="fr-FR" sz="1600" dirty="0" smtClean="0">
                <a:solidFill>
                  <a:srgbClr val="7F7F7F"/>
                </a:solidFill>
                <a:latin typeface="Arial"/>
                <a:cs typeface="Arial"/>
              </a:rPr>
              <a:t>s</a:t>
            </a:r>
            <a:r>
              <a:rPr lang="fr-FR" sz="1600" dirty="0" smtClean="0">
                <a:latin typeface="Arial"/>
                <a:cs typeface="Arial"/>
              </a:rPr>
              <a:t> et du vi</a:t>
            </a:r>
            <a:r>
              <a:rPr lang="fr-FR" sz="1600" dirty="0" smtClean="0">
                <a:solidFill>
                  <a:srgbClr val="008000"/>
                </a:solidFill>
                <a:latin typeface="Arial"/>
                <a:cs typeface="Arial"/>
              </a:rPr>
              <a:t>eu</a:t>
            </a:r>
            <a:r>
              <a:rPr lang="fr-FR" sz="1600" dirty="0" smtClean="0">
                <a:solidFill>
                  <a:srgbClr val="7F7F7F"/>
                </a:solidFill>
                <a:latin typeface="Arial"/>
                <a:cs typeface="Arial"/>
              </a:rPr>
              <a:t>x</a:t>
            </a:r>
            <a:r>
              <a:rPr lang="fr-FR" sz="1600" dirty="0" smtClean="0">
                <a:latin typeface="Arial"/>
                <a:cs typeface="Arial"/>
              </a:rPr>
              <a:t> p</a:t>
            </a:r>
            <a:r>
              <a:rPr lang="fr-FR" sz="1600" dirty="0" smtClean="0">
                <a:solidFill>
                  <a:srgbClr val="008000"/>
                </a:solidFill>
                <a:latin typeface="Arial"/>
                <a:cs typeface="Arial"/>
              </a:rPr>
              <a:t>ain</a:t>
            </a:r>
            <a:r>
              <a:rPr lang="fr-FR" sz="1600" dirty="0" smtClean="0">
                <a:latin typeface="Arial"/>
                <a:cs typeface="Arial"/>
              </a:rPr>
              <a:t> </a:t>
            </a:r>
            <a:r>
              <a:rPr lang="fr-FR" sz="1600" dirty="0" smtClean="0">
                <a:solidFill>
                  <a:srgbClr val="008000"/>
                </a:solidFill>
                <a:latin typeface="Arial"/>
                <a:cs typeface="Arial"/>
              </a:rPr>
              <a:t>au</a:t>
            </a:r>
            <a:r>
              <a:rPr lang="fr-FR" sz="1600" dirty="0" smtClean="0">
                <a:solidFill>
                  <a:srgbClr val="7F7F7F"/>
                </a:solidFill>
                <a:latin typeface="Arial"/>
                <a:cs typeface="Arial"/>
              </a:rPr>
              <a:t>x</a:t>
            </a:r>
            <a:r>
              <a:rPr lang="fr-FR" sz="1600" dirty="0" smtClean="0">
                <a:latin typeface="Arial"/>
                <a:cs typeface="Arial"/>
              </a:rPr>
              <a:t> canar</a:t>
            </a:r>
            <a:r>
              <a:rPr lang="fr-FR" sz="1600" dirty="0" smtClean="0">
                <a:solidFill>
                  <a:srgbClr val="7F7F7F"/>
                </a:solidFill>
                <a:latin typeface="Arial"/>
                <a:cs typeface="Arial"/>
              </a:rPr>
              <a:t>ds</a:t>
            </a:r>
            <a:r>
              <a:rPr lang="fr-FR" sz="1600" dirty="0" smtClean="0">
                <a:latin typeface="Arial"/>
                <a:cs typeface="Arial"/>
              </a:rPr>
              <a:t>. Pui</a:t>
            </a:r>
            <a:r>
              <a:rPr lang="fr-FR" sz="1600" dirty="0" smtClean="0">
                <a:solidFill>
                  <a:srgbClr val="7F7F7F"/>
                </a:solidFill>
                <a:latin typeface="Arial"/>
                <a:cs typeface="Arial"/>
              </a:rPr>
              <a:t>s</a:t>
            </a:r>
            <a:r>
              <a:rPr lang="fr-FR" sz="1600" dirty="0" smtClean="0">
                <a:latin typeface="Arial"/>
                <a:cs typeface="Arial"/>
              </a:rPr>
              <a:t> </a:t>
            </a:r>
            <a:r>
              <a:rPr lang="fr-FR" sz="1600" u="sng" dirty="0" smtClean="0">
                <a:latin typeface="Arial"/>
                <a:cs typeface="Arial"/>
              </a:rPr>
              <a:t>e</a:t>
            </a:r>
            <a:r>
              <a:rPr lang="fr-FR" sz="1600" dirty="0" smtClean="0">
                <a:latin typeface="Arial"/>
                <a:cs typeface="Arial"/>
              </a:rPr>
              <a:t>lle</a:t>
            </a:r>
            <a:r>
              <a:rPr lang="fr-FR" sz="1600" dirty="0" smtClean="0">
                <a:solidFill>
                  <a:srgbClr val="7F7F7F"/>
                </a:solidFill>
                <a:latin typeface="Arial"/>
                <a:cs typeface="Arial"/>
              </a:rPr>
              <a:t>s</a:t>
            </a:r>
            <a:r>
              <a:rPr lang="fr-FR" sz="1600" dirty="0" smtClean="0">
                <a:latin typeface="Arial"/>
                <a:cs typeface="Arial"/>
              </a:rPr>
              <a:t> </a:t>
            </a:r>
            <a:r>
              <a:rPr lang="fr-FR" sz="1600" dirty="0" smtClean="0">
                <a:solidFill>
                  <a:srgbClr val="008000"/>
                </a:solidFill>
                <a:latin typeface="Arial"/>
                <a:cs typeface="Arial"/>
              </a:rPr>
              <a:t>on</a:t>
            </a:r>
            <a:r>
              <a:rPr lang="fr-FR" sz="1600" dirty="0" smtClean="0">
                <a:solidFill>
                  <a:srgbClr val="7F7F7F"/>
                </a:solidFill>
                <a:latin typeface="Arial"/>
                <a:cs typeface="Arial"/>
              </a:rPr>
              <a:t>t</a:t>
            </a:r>
            <a:r>
              <a:rPr lang="fr-FR" sz="1600" dirty="0" smtClean="0">
                <a:latin typeface="Arial"/>
                <a:cs typeface="Arial"/>
              </a:rPr>
              <a:t> </a:t>
            </a:r>
            <a:r>
              <a:rPr lang="fr-FR" sz="1600" u="sng" dirty="0" smtClean="0">
                <a:solidFill>
                  <a:srgbClr val="008000"/>
                </a:solidFill>
                <a:latin typeface="Arial"/>
                <a:cs typeface="Arial"/>
              </a:rPr>
              <a:t>ai</a:t>
            </a:r>
            <a:r>
              <a:rPr lang="fr-FR" sz="1600" dirty="0" smtClean="0">
                <a:latin typeface="Arial"/>
                <a:cs typeface="Arial"/>
              </a:rPr>
              <a:t>dé la fermi</a:t>
            </a:r>
            <a:r>
              <a:rPr lang="fr-FR" sz="1600" u="sng" dirty="0" smtClean="0">
                <a:latin typeface="Arial"/>
                <a:cs typeface="Arial"/>
              </a:rPr>
              <a:t>è</a:t>
            </a:r>
            <a:r>
              <a:rPr lang="fr-FR" sz="1600" dirty="0" smtClean="0">
                <a:latin typeface="Arial"/>
                <a:cs typeface="Arial"/>
              </a:rPr>
              <a:t>re à l</a:t>
            </a:r>
            <a:r>
              <a:rPr lang="fr-FR" sz="1600" dirty="0" smtClean="0">
                <a:solidFill>
                  <a:srgbClr val="008000"/>
                </a:solidFill>
                <a:latin typeface="Arial"/>
                <a:cs typeface="Arial"/>
              </a:rPr>
              <a:t>eu</a:t>
            </a:r>
            <a:r>
              <a:rPr lang="fr-FR" sz="1600" dirty="0" smtClean="0">
                <a:latin typeface="Arial"/>
                <a:cs typeface="Arial"/>
              </a:rPr>
              <a:t>r donn</a:t>
            </a:r>
            <a:r>
              <a:rPr lang="fr-FR" sz="1600" dirty="0" smtClean="0">
                <a:solidFill>
                  <a:srgbClr val="008000"/>
                </a:solidFill>
                <a:latin typeface="Arial"/>
                <a:cs typeface="Arial"/>
              </a:rPr>
              <a:t>er</a:t>
            </a:r>
            <a:r>
              <a:rPr lang="fr-FR" sz="1600" dirty="0" smtClean="0">
                <a:latin typeface="Arial"/>
                <a:cs typeface="Arial"/>
              </a:rPr>
              <a:t> à b</a:t>
            </a:r>
            <a:r>
              <a:rPr lang="fr-FR" sz="1600" dirty="0" smtClean="0">
                <a:solidFill>
                  <a:srgbClr val="008000"/>
                </a:solidFill>
                <a:latin typeface="Arial"/>
                <a:cs typeface="Arial"/>
              </a:rPr>
              <a:t>oi</a:t>
            </a:r>
            <a:r>
              <a:rPr lang="fr-FR" sz="1600" dirty="0" smtClean="0">
                <a:latin typeface="Arial"/>
                <a:cs typeface="Arial"/>
              </a:rPr>
              <a:t>re : </a:t>
            </a:r>
            <a:r>
              <a:rPr lang="fr-FR" sz="1600" u="sng" dirty="0" smtClean="0">
                <a:latin typeface="Arial"/>
                <a:cs typeface="Arial"/>
              </a:rPr>
              <a:t>e</a:t>
            </a:r>
            <a:r>
              <a:rPr lang="fr-FR" sz="1600" dirty="0" smtClean="0">
                <a:latin typeface="Arial"/>
                <a:cs typeface="Arial"/>
              </a:rPr>
              <a:t>lle</a:t>
            </a:r>
            <a:r>
              <a:rPr lang="fr-FR" sz="1600" dirty="0" smtClean="0">
                <a:solidFill>
                  <a:srgbClr val="7F7F7F"/>
                </a:solidFill>
                <a:latin typeface="Arial"/>
                <a:cs typeface="Arial"/>
              </a:rPr>
              <a:t>s</a:t>
            </a:r>
            <a:r>
              <a:rPr lang="fr-FR" sz="1600" dirty="0" smtClean="0">
                <a:latin typeface="Arial"/>
                <a:cs typeface="Arial"/>
              </a:rPr>
              <a:t> </a:t>
            </a:r>
            <a:r>
              <a:rPr lang="fr-FR" sz="1600" dirty="0" smtClean="0">
                <a:solidFill>
                  <a:srgbClr val="008000"/>
                </a:solidFill>
                <a:latin typeface="Arial"/>
                <a:cs typeface="Arial"/>
              </a:rPr>
              <a:t>on</a:t>
            </a:r>
            <a:r>
              <a:rPr lang="fr-FR" sz="1600" dirty="0" smtClean="0">
                <a:solidFill>
                  <a:srgbClr val="7F7F7F"/>
                </a:solidFill>
                <a:latin typeface="Arial"/>
                <a:cs typeface="Arial"/>
              </a:rPr>
              <a:t>t</a:t>
            </a:r>
            <a:r>
              <a:rPr lang="fr-FR" sz="1600" dirty="0" smtClean="0">
                <a:latin typeface="Arial"/>
                <a:cs typeface="Arial"/>
              </a:rPr>
              <a:t> b</a:t>
            </a:r>
            <a:r>
              <a:rPr lang="fr-FR" sz="1600" dirty="0" smtClean="0">
                <a:solidFill>
                  <a:srgbClr val="008000"/>
                </a:solidFill>
                <a:latin typeface="Arial"/>
                <a:cs typeface="Arial"/>
              </a:rPr>
              <a:t>ien</a:t>
            </a:r>
            <a:r>
              <a:rPr lang="fr-FR" sz="1600" dirty="0" smtClean="0">
                <a:latin typeface="Arial"/>
                <a:cs typeface="Arial"/>
              </a:rPr>
              <a:t> j</a:t>
            </a:r>
            <a:r>
              <a:rPr lang="fr-FR" sz="1600" dirty="0" smtClean="0">
                <a:solidFill>
                  <a:srgbClr val="008000"/>
                </a:solidFill>
                <a:latin typeface="Arial"/>
                <a:cs typeface="Arial"/>
              </a:rPr>
              <a:t>ou</a:t>
            </a:r>
            <a:r>
              <a:rPr lang="fr-FR" sz="1600" dirty="0" smtClean="0">
                <a:latin typeface="Arial"/>
                <a:cs typeface="Arial"/>
              </a:rPr>
              <a:t>é pr</a:t>
            </a:r>
            <a:r>
              <a:rPr lang="fr-FR" sz="1600" u="sng" dirty="0" smtClean="0">
                <a:latin typeface="Arial"/>
                <a:cs typeface="Arial"/>
              </a:rPr>
              <a:t>è</a:t>
            </a:r>
            <a:r>
              <a:rPr lang="fr-FR" sz="1600" dirty="0" smtClean="0">
                <a:solidFill>
                  <a:srgbClr val="7F7F7F"/>
                </a:solidFill>
                <a:latin typeface="Arial"/>
                <a:cs typeface="Arial"/>
              </a:rPr>
              <a:t>s</a:t>
            </a:r>
            <a:r>
              <a:rPr lang="fr-FR" sz="1600" dirty="0" smtClean="0">
                <a:latin typeface="Arial"/>
                <a:cs typeface="Arial"/>
              </a:rPr>
              <a:t> de la f</a:t>
            </a:r>
            <a:r>
              <a:rPr lang="fr-FR" sz="1600" dirty="0" smtClean="0">
                <a:solidFill>
                  <a:srgbClr val="008000"/>
                </a:solidFill>
                <a:latin typeface="Arial"/>
                <a:cs typeface="Arial"/>
              </a:rPr>
              <a:t>on</a:t>
            </a:r>
            <a:r>
              <a:rPr lang="fr-FR" sz="1600" dirty="0" smtClean="0">
                <a:latin typeface="Arial"/>
                <a:cs typeface="Arial"/>
              </a:rPr>
              <a:t>t</a:t>
            </a:r>
            <a:r>
              <a:rPr lang="fr-FR" sz="1600" u="sng" dirty="0" smtClean="0">
                <a:solidFill>
                  <a:srgbClr val="008000"/>
                </a:solidFill>
                <a:latin typeface="Arial"/>
                <a:cs typeface="Arial"/>
              </a:rPr>
              <a:t>ai</a:t>
            </a:r>
            <a:r>
              <a:rPr lang="fr-FR" sz="1600" dirty="0" smtClean="0">
                <a:latin typeface="Arial"/>
                <a:cs typeface="Arial"/>
              </a:rPr>
              <a:t>ne, m</a:t>
            </a:r>
            <a:r>
              <a:rPr lang="fr-FR" sz="1600" u="sng" dirty="0" smtClean="0">
                <a:solidFill>
                  <a:srgbClr val="008000"/>
                </a:solidFill>
                <a:latin typeface="Arial"/>
                <a:cs typeface="Arial"/>
              </a:rPr>
              <a:t>ai</a:t>
            </a:r>
            <a:r>
              <a:rPr lang="fr-FR" sz="1600" dirty="0" smtClean="0">
                <a:solidFill>
                  <a:srgbClr val="7F7F7F"/>
                </a:solidFill>
                <a:latin typeface="Arial"/>
                <a:cs typeface="Arial"/>
              </a:rPr>
              <a:t>s</a:t>
            </a:r>
            <a:r>
              <a:rPr lang="fr-FR" sz="1600" dirty="0" smtClean="0">
                <a:latin typeface="Arial"/>
                <a:cs typeface="Arial"/>
              </a:rPr>
              <a:t> </a:t>
            </a:r>
            <a:r>
              <a:rPr lang="fr-FR" sz="1600" u="sng" dirty="0" smtClean="0">
                <a:latin typeface="Arial"/>
                <a:cs typeface="Arial"/>
              </a:rPr>
              <a:t>e</a:t>
            </a:r>
            <a:r>
              <a:rPr lang="fr-FR" sz="1600" dirty="0" smtClean="0">
                <a:latin typeface="Arial"/>
                <a:cs typeface="Arial"/>
              </a:rPr>
              <a:t>lle</a:t>
            </a:r>
            <a:r>
              <a:rPr lang="fr-FR" sz="1600" dirty="0" smtClean="0">
                <a:solidFill>
                  <a:srgbClr val="7F7F7F"/>
                </a:solidFill>
                <a:latin typeface="Arial"/>
                <a:cs typeface="Arial"/>
              </a:rPr>
              <a:t>s</a:t>
            </a:r>
            <a:r>
              <a:rPr lang="fr-FR" sz="1600" dirty="0" smtClean="0">
                <a:latin typeface="Arial"/>
                <a:cs typeface="Arial"/>
              </a:rPr>
              <a:t> n’</a:t>
            </a:r>
            <a:r>
              <a:rPr lang="fr-FR" sz="1600" dirty="0" smtClean="0">
                <a:solidFill>
                  <a:srgbClr val="008000"/>
                </a:solidFill>
                <a:latin typeface="Arial"/>
                <a:cs typeface="Arial"/>
              </a:rPr>
              <a:t>on</a:t>
            </a:r>
            <a:r>
              <a:rPr lang="fr-FR" sz="1600" dirty="0" smtClean="0">
                <a:solidFill>
                  <a:srgbClr val="7F7F7F"/>
                </a:solidFill>
                <a:latin typeface="Arial"/>
                <a:cs typeface="Arial"/>
              </a:rPr>
              <a:t>t</a:t>
            </a:r>
            <a:r>
              <a:rPr lang="fr-FR" sz="1600" dirty="0" smtClean="0">
                <a:latin typeface="Arial"/>
                <a:cs typeface="Arial"/>
              </a:rPr>
              <a:t> pa</a:t>
            </a:r>
            <a:r>
              <a:rPr lang="fr-FR" sz="1600" dirty="0" smtClean="0">
                <a:solidFill>
                  <a:srgbClr val="7F7F7F"/>
                </a:solidFill>
                <a:latin typeface="Arial"/>
                <a:cs typeface="Arial"/>
              </a:rPr>
              <a:t>s</a:t>
            </a:r>
            <a:r>
              <a:rPr lang="fr-FR" sz="1600" dirty="0" smtClean="0">
                <a:latin typeface="Arial"/>
                <a:cs typeface="Arial"/>
              </a:rPr>
              <a:t> f</a:t>
            </a:r>
            <a:r>
              <a:rPr lang="fr-FR" sz="1600" u="sng" dirty="0" smtClean="0">
                <a:solidFill>
                  <a:srgbClr val="008000"/>
                </a:solidFill>
                <a:latin typeface="Arial"/>
                <a:cs typeface="Arial"/>
              </a:rPr>
              <a:t>ai</a:t>
            </a:r>
            <a:r>
              <a:rPr lang="fr-FR" sz="1600" dirty="0" smtClean="0">
                <a:solidFill>
                  <a:srgbClr val="7F7F7F"/>
                </a:solidFill>
                <a:latin typeface="Arial"/>
                <a:cs typeface="Arial"/>
              </a:rPr>
              <a:t>t</a:t>
            </a:r>
            <a:r>
              <a:rPr lang="fr-FR" sz="1600" dirty="0" smtClean="0">
                <a:latin typeface="Arial"/>
                <a:cs typeface="Arial"/>
              </a:rPr>
              <a:t> att</a:t>
            </a:r>
            <a:r>
              <a:rPr lang="fr-FR" sz="1600" dirty="0" smtClean="0">
                <a:solidFill>
                  <a:srgbClr val="008000"/>
                </a:solidFill>
                <a:latin typeface="Arial"/>
                <a:cs typeface="Arial"/>
              </a:rPr>
              <a:t>en</a:t>
            </a:r>
            <a:r>
              <a:rPr lang="fr-FR" sz="1600" dirty="0" smtClean="0">
                <a:solidFill>
                  <a:schemeClr val="accent2">
                    <a:lumMod val="75000"/>
                  </a:schemeClr>
                </a:solidFill>
                <a:latin typeface="Arial"/>
                <a:cs typeface="Arial"/>
              </a:rPr>
              <a:t>tion</a:t>
            </a:r>
            <a:r>
              <a:rPr lang="fr-FR" sz="1600" dirty="0" smtClean="0">
                <a:latin typeface="Arial"/>
                <a:cs typeface="Arial"/>
              </a:rPr>
              <a:t> </a:t>
            </a:r>
            <a:r>
              <a:rPr lang="fr-FR" sz="1600" u="sng" dirty="0" smtClean="0">
                <a:latin typeface="Arial"/>
                <a:cs typeface="Arial"/>
              </a:rPr>
              <a:t>et</a:t>
            </a:r>
            <a:r>
              <a:rPr lang="fr-FR" sz="1600" dirty="0" smtClean="0">
                <a:latin typeface="Arial"/>
                <a:cs typeface="Arial"/>
              </a:rPr>
              <a:t> </a:t>
            </a:r>
            <a:r>
              <a:rPr lang="fr-FR" sz="1600" u="sng" dirty="0" smtClean="0">
                <a:latin typeface="Arial"/>
                <a:cs typeface="Arial"/>
              </a:rPr>
              <a:t>e</a:t>
            </a:r>
            <a:r>
              <a:rPr lang="fr-FR" sz="1600" dirty="0" smtClean="0">
                <a:latin typeface="Arial"/>
                <a:cs typeface="Arial"/>
              </a:rPr>
              <a:t>lle</a:t>
            </a:r>
            <a:r>
              <a:rPr lang="fr-FR" sz="1600" dirty="0" smtClean="0">
                <a:solidFill>
                  <a:srgbClr val="7F7F7F"/>
                </a:solidFill>
                <a:latin typeface="Arial"/>
                <a:cs typeface="Arial"/>
              </a:rPr>
              <a:t>s</a:t>
            </a:r>
            <a:r>
              <a:rPr lang="fr-FR" sz="1600" dirty="0" smtClean="0">
                <a:latin typeface="Arial"/>
                <a:cs typeface="Arial"/>
              </a:rPr>
              <a:t> ét</a:t>
            </a:r>
            <a:r>
              <a:rPr lang="fr-FR" sz="1600" u="sng" dirty="0" smtClean="0">
                <a:solidFill>
                  <a:srgbClr val="008000"/>
                </a:solidFill>
                <a:latin typeface="Arial"/>
                <a:cs typeface="Arial"/>
              </a:rPr>
              <a:t>ai</a:t>
            </a:r>
            <a:r>
              <a:rPr lang="fr-FR" sz="1600" dirty="0" smtClean="0">
                <a:solidFill>
                  <a:srgbClr val="7F7F7F"/>
                </a:solidFill>
                <a:latin typeface="Arial"/>
                <a:cs typeface="Arial"/>
              </a:rPr>
              <a:t>ent</a:t>
            </a:r>
            <a:r>
              <a:rPr lang="fr-FR" sz="1600" dirty="0" smtClean="0">
                <a:latin typeface="Arial"/>
                <a:cs typeface="Arial"/>
              </a:rPr>
              <a:t> pl</a:t>
            </a:r>
            <a:r>
              <a:rPr lang="fr-FR" sz="1600" u="sng" dirty="0" smtClean="0">
                <a:solidFill>
                  <a:srgbClr val="008000"/>
                </a:solidFill>
                <a:latin typeface="Arial"/>
                <a:cs typeface="Arial"/>
              </a:rPr>
              <a:t>ei</a:t>
            </a:r>
            <a:r>
              <a:rPr lang="fr-FR" sz="1600" dirty="0" smtClean="0">
                <a:latin typeface="Arial"/>
                <a:cs typeface="Arial"/>
              </a:rPr>
              <a:t>ne</a:t>
            </a:r>
            <a:r>
              <a:rPr lang="fr-FR" sz="1600" dirty="0" smtClean="0">
                <a:solidFill>
                  <a:srgbClr val="7F7F7F"/>
                </a:solidFill>
                <a:latin typeface="Arial"/>
                <a:cs typeface="Arial"/>
              </a:rPr>
              <a:t>s</a:t>
            </a:r>
            <a:r>
              <a:rPr lang="fr-FR" sz="1600" dirty="0" smtClean="0">
                <a:latin typeface="Arial"/>
                <a:cs typeface="Arial"/>
              </a:rPr>
              <a:t> d’</a:t>
            </a:r>
            <a:r>
              <a:rPr lang="fr-FR" sz="1600" dirty="0" smtClean="0">
                <a:solidFill>
                  <a:srgbClr val="008000"/>
                </a:solidFill>
                <a:latin typeface="Arial"/>
                <a:cs typeface="Arial"/>
              </a:rPr>
              <a:t>eau</a:t>
            </a:r>
            <a:r>
              <a:rPr lang="fr-FR" sz="1600" dirty="0" smtClean="0">
                <a:latin typeface="Arial"/>
                <a:cs typeface="Arial"/>
              </a:rPr>
              <a:t> ! </a:t>
            </a:r>
          </a:p>
          <a:p>
            <a:pPr>
              <a:lnSpc>
                <a:spcPct val="130000"/>
              </a:lnSpc>
            </a:pPr>
            <a:r>
              <a:rPr lang="fr-FR" sz="1600" dirty="0" smtClean="0">
                <a:latin typeface="Arial"/>
                <a:cs typeface="Arial"/>
              </a:rPr>
              <a:t>T</a:t>
            </a:r>
            <a:r>
              <a:rPr lang="fr-FR" sz="1600" dirty="0" smtClean="0">
                <a:solidFill>
                  <a:srgbClr val="008000"/>
                </a:solidFill>
                <a:latin typeface="Arial"/>
                <a:cs typeface="Arial"/>
              </a:rPr>
              <a:t>ou</a:t>
            </a:r>
            <a:r>
              <a:rPr lang="fr-FR" sz="1600" dirty="0" smtClean="0">
                <a:solidFill>
                  <a:srgbClr val="7F7F7F"/>
                </a:solidFill>
                <a:latin typeface="Arial"/>
                <a:cs typeface="Arial"/>
              </a:rPr>
              <a:t>s</a:t>
            </a:r>
            <a:r>
              <a:rPr lang="fr-FR" sz="1600" dirty="0" smtClean="0">
                <a:latin typeface="Arial"/>
                <a:cs typeface="Arial"/>
              </a:rPr>
              <a:t> les él</a:t>
            </a:r>
            <a:r>
              <a:rPr lang="fr-FR" sz="1600" u="sng" dirty="0" smtClean="0">
                <a:latin typeface="Arial"/>
                <a:cs typeface="Arial"/>
              </a:rPr>
              <a:t>è</a:t>
            </a:r>
            <a:r>
              <a:rPr lang="fr-FR" sz="1600" dirty="0" smtClean="0">
                <a:latin typeface="Arial"/>
                <a:cs typeface="Arial"/>
              </a:rPr>
              <a:t>ve</a:t>
            </a:r>
            <a:r>
              <a:rPr lang="fr-FR" sz="1600" dirty="0" smtClean="0">
                <a:solidFill>
                  <a:srgbClr val="7F7F7F"/>
                </a:solidFill>
                <a:latin typeface="Arial"/>
                <a:cs typeface="Arial"/>
              </a:rPr>
              <a:t>s</a:t>
            </a:r>
            <a:r>
              <a:rPr lang="fr-FR" sz="1600" dirty="0" smtClean="0">
                <a:latin typeface="Arial"/>
                <a:cs typeface="Arial"/>
              </a:rPr>
              <a:t> ét</a:t>
            </a:r>
            <a:r>
              <a:rPr lang="fr-FR" sz="1600" u="sng" dirty="0" smtClean="0">
                <a:solidFill>
                  <a:srgbClr val="008000"/>
                </a:solidFill>
                <a:latin typeface="Arial"/>
                <a:cs typeface="Arial"/>
              </a:rPr>
              <a:t>ai</a:t>
            </a:r>
            <a:r>
              <a:rPr lang="fr-FR" sz="1600" dirty="0" smtClean="0">
                <a:solidFill>
                  <a:srgbClr val="7F7F7F"/>
                </a:solidFill>
                <a:latin typeface="Arial"/>
                <a:cs typeface="Arial"/>
              </a:rPr>
              <a:t>ent</a:t>
            </a:r>
            <a:r>
              <a:rPr lang="fr-FR" sz="1600" dirty="0" smtClean="0">
                <a:latin typeface="Arial"/>
                <a:cs typeface="Arial"/>
              </a:rPr>
              <a:t> c</a:t>
            </a:r>
            <a:r>
              <a:rPr lang="fr-FR" sz="1600" dirty="0" smtClean="0">
                <a:solidFill>
                  <a:srgbClr val="008000"/>
                </a:solidFill>
                <a:latin typeface="Arial"/>
                <a:cs typeface="Arial"/>
              </a:rPr>
              <a:t>on</a:t>
            </a:r>
            <a:r>
              <a:rPr lang="fr-FR" sz="1600" dirty="0" smtClean="0">
                <a:latin typeface="Arial"/>
                <a:cs typeface="Arial"/>
              </a:rPr>
              <a:t>t</a:t>
            </a:r>
            <a:r>
              <a:rPr lang="fr-FR" sz="1600" dirty="0" smtClean="0">
                <a:solidFill>
                  <a:srgbClr val="008000"/>
                </a:solidFill>
                <a:latin typeface="Arial"/>
                <a:cs typeface="Arial"/>
              </a:rPr>
              <a:t>en</a:t>
            </a:r>
            <a:r>
              <a:rPr lang="fr-FR" sz="1600" dirty="0" smtClean="0">
                <a:solidFill>
                  <a:srgbClr val="7F7F7F"/>
                </a:solidFill>
                <a:latin typeface="Arial"/>
                <a:cs typeface="Arial"/>
              </a:rPr>
              <a:t>ts</a:t>
            </a:r>
            <a:r>
              <a:rPr lang="fr-FR" sz="1600" dirty="0" smtClean="0">
                <a:latin typeface="Arial"/>
                <a:cs typeface="Arial"/>
              </a:rPr>
              <a:t> de cette visite à la f</a:t>
            </a:r>
            <a:r>
              <a:rPr lang="fr-FR" sz="1600" u="sng" dirty="0" smtClean="0">
                <a:latin typeface="Arial"/>
                <a:cs typeface="Arial"/>
              </a:rPr>
              <a:t>e</a:t>
            </a:r>
            <a:r>
              <a:rPr lang="fr-FR" sz="1600" dirty="0" smtClean="0">
                <a:latin typeface="Arial"/>
                <a:cs typeface="Arial"/>
              </a:rPr>
              <a:t>rme. </a:t>
            </a:r>
          </a:p>
          <a:p>
            <a:pPr>
              <a:lnSpc>
                <a:spcPct val="130000"/>
              </a:lnSpc>
            </a:pPr>
            <a:r>
              <a:rPr lang="fr-FR" sz="1600" u="sng" dirty="0" smtClean="0">
                <a:latin typeface="Arial"/>
                <a:cs typeface="Arial"/>
              </a:rPr>
              <a:t>Et</a:t>
            </a:r>
            <a:r>
              <a:rPr lang="fr-FR" sz="1600" dirty="0" smtClean="0">
                <a:latin typeface="Arial"/>
                <a:cs typeface="Arial"/>
              </a:rPr>
              <a:t> le l</a:t>
            </a:r>
            <a:r>
              <a:rPr lang="fr-FR" sz="1600" dirty="0" smtClean="0">
                <a:solidFill>
                  <a:srgbClr val="008000"/>
                </a:solidFill>
                <a:latin typeface="Arial"/>
                <a:cs typeface="Arial"/>
              </a:rPr>
              <a:t>en</a:t>
            </a:r>
            <a:r>
              <a:rPr lang="fr-FR" sz="1600" dirty="0" smtClean="0">
                <a:latin typeface="Arial"/>
                <a:cs typeface="Arial"/>
              </a:rPr>
              <a:t>dem</a:t>
            </a:r>
            <a:r>
              <a:rPr lang="fr-FR" sz="1600" dirty="0" smtClean="0">
                <a:solidFill>
                  <a:srgbClr val="008000"/>
                </a:solidFill>
                <a:latin typeface="Arial"/>
                <a:cs typeface="Arial"/>
              </a:rPr>
              <a:t>ain</a:t>
            </a:r>
            <a:r>
              <a:rPr lang="fr-FR" sz="1600" dirty="0" smtClean="0">
                <a:latin typeface="Arial"/>
                <a:cs typeface="Arial"/>
              </a:rPr>
              <a:t>, à l’école, il</a:t>
            </a:r>
            <a:r>
              <a:rPr lang="fr-FR" sz="1600" dirty="0" smtClean="0">
                <a:solidFill>
                  <a:srgbClr val="7F7F7F"/>
                </a:solidFill>
                <a:latin typeface="Arial"/>
                <a:cs typeface="Arial"/>
              </a:rPr>
              <a:t>s</a:t>
            </a:r>
            <a:r>
              <a:rPr lang="fr-FR" sz="1600" dirty="0" smtClean="0">
                <a:latin typeface="Arial"/>
                <a:cs typeface="Arial"/>
              </a:rPr>
              <a:t> </a:t>
            </a:r>
            <a:r>
              <a:rPr lang="fr-FR" sz="1600" dirty="0" smtClean="0">
                <a:solidFill>
                  <a:srgbClr val="008000"/>
                </a:solidFill>
                <a:latin typeface="Arial"/>
                <a:cs typeface="Arial"/>
              </a:rPr>
              <a:t>on</a:t>
            </a:r>
            <a:r>
              <a:rPr lang="fr-FR" sz="1600" dirty="0" smtClean="0">
                <a:latin typeface="Arial"/>
                <a:cs typeface="Arial"/>
              </a:rPr>
              <a:t>t f</a:t>
            </a:r>
            <a:r>
              <a:rPr lang="fr-FR" sz="1600" u="sng" dirty="0" smtClean="0">
                <a:solidFill>
                  <a:srgbClr val="008000"/>
                </a:solidFill>
                <a:latin typeface="Arial"/>
                <a:cs typeface="Arial"/>
              </a:rPr>
              <a:t>ai</a:t>
            </a:r>
            <a:r>
              <a:rPr lang="fr-FR" sz="1600" dirty="0" smtClean="0">
                <a:solidFill>
                  <a:srgbClr val="7F7F7F"/>
                </a:solidFill>
                <a:latin typeface="Arial"/>
                <a:cs typeface="Arial"/>
              </a:rPr>
              <a:t>t</a:t>
            </a:r>
            <a:r>
              <a:rPr lang="fr-FR" sz="1600" dirty="0" smtClean="0">
                <a:latin typeface="Arial"/>
                <a:cs typeface="Arial"/>
              </a:rPr>
              <a:t> pl</a:t>
            </a:r>
            <a:r>
              <a:rPr lang="fr-FR" sz="1600" dirty="0" smtClean="0">
                <a:solidFill>
                  <a:srgbClr val="008000"/>
                </a:solidFill>
                <a:latin typeface="Arial"/>
                <a:cs typeface="Arial"/>
              </a:rPr>
              <a:t>ein</a:t>
            </a:r>
            <a:r>
              <a:rPr lang="fr-FR" sz="1600" dirty="0" smtClean="0">
                <a:latin typeface="Arial"/>
                <a:cs typeface="Arial"/>
              </a:rPr>
              <a:t> de dess</a:t>
            </a:r>
            <a:r>
              <a:rPr lang="fr-FR" sz="1600" dirty="0" smtClean="0">
                <a:solidFill>
                  <a:srgbClr val="008000"/>
                </a:solidFill>
                <a:latin typeface="Arial"/>
                <a:cs typeface="Arial"/>
              </a:rPr>
              <a:t>in</a:t>
            </a:r>
            <a:r>
              <a:rPr lang="fr-FR" sz="1600" dirty="0" smtClean="0">
                <a:solidFill>
                  <a:srgbClr val="7F7F7F"/>
                </a:solidFill>
                <a:latin typeface="Arial"/>
                <a:cs typeface="Arial"/>
              </a:rPr>
              <a:t>s</a:t>
            </a:r>
            <a:r>
              <a:rPr lang="fr-FR" sz="1600" dirty="0" smtClean="0">
                <a:latin typeface="Arial"/>
                <a:cs typeface="Arial"/>
              </a:rPr>
              <a:t> p</a:t>
            </a:r>
            <a:r>
              <a:rPr lang="fr-FR" sz="1600" dirty="0" smtClean="0">
                <a:solidFill>
                  <a:srgbClr val="008000"/>
                </a:solidFill>
                <a:latin typeface="Arial"/>
                <a:cs typeface="Arial"/>
              </a:rPr>
              <a:t>ou</a:t>
            </a:r>
            <a:r>
              <a:rPr lang="fr-FR" sz="1600" dirty="0" smtClean="0">
                <a:latin typeface="Arial"/>
                <a:cs typeface="Arial"/>
              </a:rPr>
              <a:t>r se s</a:t>
            </a:r>
            <a:r>
              <a:rPr lang="fr-FR" sz="1600" dirty="0" smtClean="0">
                <a:solidFill>
                  <a:srgbClr val="008000"/>
                </a:solidFill>
                <a:latin typeface="Arial"/>
                <a:cs typeface="Arial"/>
              </a:rPr>
              <a:t>ou</a:t>
            </a:r>
            <a:r>
              <a:rPr lang="fr-FR" sz="1600" dirty="0" smtClean="0">
                <a:latin typeface="Arial"/>
                <a:cs typeface="Arial"/>
              </a:rPr>
              <a:t>venir de t</a:t>
            </a:r>
            <a:r>
              <a:rPr lang="fr-FR" sz="1600" dirty="0" smtClean="0">
                <a:solidFill>
                  <a:srgbClr val="008000"/>
                </a:solidFill>
                <a:latin typeface="Arial"/>
                <a:cs typeface="Arial"/>
              </a:rPr>
              <a:t>ou</a:t>
            </a:r>
            <a:r>
              <a:rPr lang="fr-FR" sz="1600" dirty="0" smtClean="0">
                <a:solidFill>
                  <a:srgbClr val="7F7F7F"/>
                </a:solidFill>
                <a:latin typeface="Arial"/>
                <a:cs typeface="Arial"/>
              </a:rPr>
              <a:t>t</a:t>
            </a:r>
            <a:r>
              <a:rPr lang="fr-FR" sz="1600" dirty="0" smtClean="0">
                <a:latin typeface="Arial"/>
                <a:cs typeface="Arial"/>
              </a:rPr>
              <a:t> ce qu’il</a:t>
            </a:r>
            <a:r>
              <a:rPr lang="fr-FR" sz="1600" dirty="0" smtClean="0">
                <a:solidFill>
                  <a:srgbClr val="7F7F7F"/>
                </a:solidFill>
                <a:latin typeface="Arial"/>
                <a:cs typeface="Arial"/>
              </a:rPr>
              <a:t>s</a:t>
            </a:r>
            <a:r>
              <a:rPr lang="fr-FR" sz="1600" dirty="0" smtClean="0">
                <a:latin typeface="Arial"/>
                <a:cs typeface="Arial"/>
              </a:rPr>
              <a:t> av</a:t>
            </a:r>
            <a:r>
              <a:rPr lang="fr-FR" sz="1600" u="sng" dirty="0" smtClean="0">
                <a:solidFill>
                  <a:srgbClr val="008000"/>
                </a:solidFill>
                <a:latin typeface="Arial"/>
                <a:cs typeface="Arial"/>
              </a:rPr>
              <a:t>ai</a:t>
            </a:r>
            <a:r>
              <a:rPr lang="fr-FR" sz="1600" dirty="0" smtClean="0">
                <a:solidFill>
                  <a:srgbClr val="7F7F7F"/>
                </a:solidFill>
                <a:latin typeface="Arial"/>
                <a:cs typeface="Arial"/>
              </a:rPr>
              <a:t>ent</a:t>
            </a:r>
            <a:r>
              <a:rPr lang="fr-FR" sz="1600" dirty="0" smtClean="0">
                <a:latin typeface="Arial"/>
                <a:cs typeface="Arial"/>
              </a:rPr>
              <a:t> vu. </a:t>
            </a:r>
            <a:endParaRPr lang="fr-FR" sz="1600" dirty="0">
              <a:latin typeface="Arial"/>
              <a:cs typeface="Arial"/>
            </a:endParaRPr>
          </a:p>
        </p:txBody>
      </p:sp>
      <p:sp>
        <p:nvSpPr>
          <p:cNvPr id="6" name="Rectangle à coins arrondis 5"/>
          <p:cNvSpPr/>
          <p:nvPr/>
        </p:nvSpPr>
        <p:spPr>
          <a:xfrm>
            <a:off x="2207685" y="5229308"/>
            <a:ext cx="2398183" cy="388648"/>
          </a:xfrm>
          <a:prstGeom prst="roundRect">
            <a:avLst/>
          </a:prstGeom>
          <a:solidFill>
            <a:schemeClr val="bg1">
              <a:lumMod val="75000"/>
            </a:schemeClr>
          </a:solidFill>
          <a:ln w="12700" cmpd="sng">
            <a:solidFill>
              <a:schemeClr val="tx1"/>
            </a:solidFill>
            <a:prstDash val="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400" dirty="0" smtClean="0">
                <a:solidFill>
                  <a:srgbClr val="000000"/>
                </a:solidFill>
                <a:latin typeface="Comic Sans MS"/>
                <a:ea typeface="ＭＳ 明朝"/>
                <a:cs typeface="Times New Roman"/>
              </a:rPr>
              <a:t>Lecture 50 : A la ferme </a:t>
            </a:r>
          </a:p>
        </p:txBody>
      </p:sp>
      <p:sp>
        <p:nvSpPr>
          <p:cNvPr id="8" name="ZoneTexte 7"/>
          <p:cNvSpPr txBox="1"/>
          <p:nvPr/>
        </p:nvSpPr>
        <p:spPr>
          <a:xfrm>
            <a:off x="161001" y="5849736"/>
            <a:ext cx="6475629" cy="3921073"/>
          </a:xfrm>
          <a:prstGeom prst="rect">
            <a:avLst/>
          </a:prstGeom>
          <a:noFill/>
        </p:spPr>
        <p:txBody>
          <a:bodyPr wrap="square" rtlCol="0">
            <a:spAutoFit/>
          </a:bodyPr>
          <a:lstStyle/>
          <a:p>
            <a:pPr>
              <a:lnSpc>
                <a:spcPct val="130000"/>
              </a:lnSpc>
            </a:pPr>
            <a:r>
              <a:rPr lang="fr-FR" sz="1600" dirty="0" smtClean="0">
                <a:latin typeface="Arial"/>
                <a:cs typeface="Arial"/>
              </a:rPr>
              <a:t>A la f</a:t>
            </a:r>
            <a:r>
              <a:rPr lang="fr-FR" sz="1600" u="sng" dirty="0" smtClean="0">
                <a:latin typeface="Arial"/>
                <a:cs typeface="Arial"/>
              </a:rPr>
              <a:t>e</a:t>
            </a:r>
            <a:r>
              <a:rPr lang="fr-FR" sz="1600" dirty="0" smtClean="0">
                <a:latin typeface="Arial"/>
                <a:cs typeface="Arial"/>
              </a:rPr>
              <a:t>rme, la f</a:t>
            </a:r>
            <a:r>
              <a:rPr lang="fr-FR" sz="1600" u="sng" dirty="0" smtClean="0">
                <a:latin typeface="Arial"/>
                <a:cs typeface="Arial"/>
              </a:rPr>
              <a:t>e</a:t>
            </a:r>
            <a:r>
              <a:rPr lang="fr-FR" sz="1600" dirty="0" smtClean="0">
                <a:latin typeface="Arial"/>
                <a:cs typeface="Arial"/>
              </a:rPr>
              <a:t>rmi</a:t>
            </a:r>
            <a:r>
              <a:rPr lang="fr-FR" sz="1600" u="sng" dirty="0" smtClean="0">
                <a:latin typeface="Arial"/>
                <a:cs typeface="Arial"/>
              </a:rPr>
              <a:t>è</a:t>
            </a:r>
            <a:r>
              <a:rPr lang="fr-FR" sz="1600" dirty="0" smtClean="0">
                <a:latin typeface="Arial"/>
                <a:cs typeface="Arial"/>
              </a:rPr>
              <a:t>re a </a:t>
            </a:r>
            <a:r>
              <a:rPr lang="fr-FR" sz="1600" dirty="0" smtClean="0">
                <a:solidFill>
                  <a:srgbClr val="008000"/>
                </a:solidFill>
                <a:latin typeface="Arial"/>
                <a:cs typeface="Arial"/>
              </a:rPr>
              <a:t>em</a:t>
            </a:r>
            <a:r>
              <a:rPr lang="fr-FR" sz="1600" dirty="0" smtClean="0">
                <a:latin typeface="Arial"/>
                <a:cs typeface="Arial"/>
              </a:rPr>
              <a:t>mené les él</a:t>
            </a:r>
            <a:r>
              <a:rPr lang="fr-FR" sz="1600" u="sng" dirty="0" smtClean="0">
                <a:latin typeface="Arial"/>
                <a:cs typeface="Arial"/>
              </a:rPr>
              <a:t>è</a:t>
            </a:r>
            <a:r>
              <a:rPr lang="fr-FR" sz="1600" dirty="0" smtClean="0">
                <a:latin typeface="Arial"/>
                <a:cs typeface="Arial"/>
              </a:rPr>
              <a:t>ve</a:t>
            </a:r>
            <a:r>
              <a:rPr lang="fr-FR" sz="1600" dirty="0" smtClean="0">
                <a:solidFill>
                  <a:schemeClr val="bg1">
                    <a:lumMod val="50000"/>
                  </a:schemeClr>
                </a:solidFill>
                <a:latin typeface="Arial"/>
                <a:cs typeface="Arial"/>
              </a:rPr>
              <a:t>s</a:t>
            </a:r>
            <a:r>
              <a:rPr lang="fr-FR" sz="1600" dirty="0" smtClean="0">
                <a:latin typeface="Arial"/>
                <a:cs typeface="Arial"/>
              </a:rPr>
              <a:t> d</a:t>
            </a:r>
            <a:r>
              <a:rPr lang="fr-FR" sz="1600" dirty="0" smtClean="0">
                <a:solidFill>
                  <a:srgbClr val="008000"/>
                </a:solidFill>
                <a:latin typeface="Arial"/>
                <a:cs typeface="Arial"/>
              </a:rPr>
              <a:t>an</a:t>
            </a:r>
            <a:r>
              <a:rPr lang="fr-FR" sz="1600" dirty="0" smtClean="0">
                <a:solidFill>
                  <a:srgbClr val="7F7F7F"/>
                </a:solidFill>
                <a:latin typeface="Arial"/>
                <a:cs typeface="Arial"/>
              </a:rPr>
              <a:t>s</a:t>
            </a:r>
            <a:r>
              <a:rPr lang="fr-FR" sz="1600" dirty="0" smtClean="0">
                <a:latin typeface="Arial"/>
                <a:cs typeface="Arial"/>
              </a:rPr>
              <a:t> l’étable p</a:t>
            </a:r>
            <a:r>
              <a:rPr lang="fr-FR" sz="1600" dirty="0" smtClean="0">
                <a:solidFill>
                  <a:srgbClr val="008000"/>
                </a:solidFill>
                <a:latin typeface="Arial"/>
                <a:cs typeface="Arial"/>
              </a:rPr>
              <a:t>ou</a:t>
            </a:r>
            <a:r>
              <a:rPr lang="fr-FR" sz="1600" dirty="0" smtClean="0">
                <a:latin typeface="Arial"/>
                <a:cs typeface="Arial"/>
              </a:rPr>
              <a:t>r v</a:t>
            </a:r>
            <a:r>
              <a:rPr lang="fr-FR" sz="1600" dirty="0" smtClean="0">
                <a:solidFill>
                  <a:srgbClr val="008000"/>
                </a:solidFill>
                <a:latin typeface="Arial"/>
                <a:cs typeface="Arial"/>
              </a:rPr>
              <a:t>oi</a:t>
            </a:r>
            <a:r>
              <a:rPr lang="fr-FR" sz="1600" dirty="0" smtClean="0">
                <a:latin typeface="Arial"/>
                <a:cs typeface="Arial"/>
              </a:rPr>
              <a:t>r une vache </a:t>
            </a:r>
            <a:r>
              <a:rPr lang="fr-FR" sz="1600" u="sng" dirty="0" smtClean="0">
                <a:latin typeface="Arial"/>
                <a:cs typeface="Arial"/>
              </a:rPr>
              <a:t>et</a:t>
            </a:r>
            <a:r>
              <a:rPr lang="fr-FR" sz="1600" dirty="0" smtClean="0">
                <a:latin typeface="Arial"/>
                <a:cs typeface="Arial"/>
              </a:rPr>
              <a:t> s</a:t>
            </a:r>
            <a:r>
              <a:rPr lang="fr-FR" sz="1600" dirty="0" smtClean="0">
                <a:solidFill>
                  <a:srgbClr val="008000"/>
                </a:solidFill>
                <a:latin typeface="Arial"/>
                <a:cs typeface="Arial"/>
              </a:rPr>
              <a:t>on</a:t>
            </a:r>
            <a:r>
              <a:rPr lang="fr-FR" sz="1600" dirty="0" smtClean="0">
                <a:latin typeface="Arial"/>
                <a:cs typeface="Arial"/>
              </a:rPr>
              <a:t> peti</a:t>
            </a:r>
            <a:r>
              <a:rPr lang="fr-FR" sz="1600" dirty="0" smtClean="0">
                <a:solidFill>
                  <a:srgbClr val="7F7F7F"/>
                </a:solidFill>
                <a:latin typeface="Arial"/>
                <a:cs typeface="Arial"/>
              </a:rPr>
              <a:t>t</a:t>
            </a:r>
            <a:r>
              <a:rPr lang="fr-FR" sz="1600" dirty="0" smtClean="0">
                <a:latin typeface="Arial"/>
                <a:cs typeface="Arial"/>
              </a:rPr>
              <a:t> v</a:t>
            </a:r>
            <a:r>
              <a:rPr lang="fr-FR" sz="1600" dirty="0" smtClean="0">
                <a:solidFill>
                  <a:srgbClr val="008000"/>
                </a:solidFill>
                <a:latin typeface="Arial"/>
                <a:cs typeface="Arial"/>
              </a:rPr>
              <a:t>eau</a:t>
            </a:r>
            <a:r>
              <a:rPr lang="fr-FR" sz="1600" dirty="0" smtClean="0">
                <a:latin typeface="Arial"/>
                <a:cs typeface="Arial"/>
              </a:rPr>
              <a:t>. D</a:t>
            </a:r>
            <a:r>
              <a:rPr lang="fr-FR" sz="1600" dirty="0" smtClean="0">
                <a:solidFill>
                  <a:srgbClr val="008000"/>
                </a:solidFill>
                <a:latin typeface="Arial"/>
                <a:cs typeface="Arial"/>
              </a:rPr>
              <a:t>an</a:t>
            </a:r>
            <a:r>
              <a:rPr lang="fr-FR" sz="1600" dirty="0" smtClean="0">
                <a:solidFill>
                  <a:schemeClr val="bg1">
                    <a:lumMod val="50000"/>
                  </a:schemeClr>
                </a:solidFill>
                <a:latin typeface="Arial"/>
                <a:cs typeface="Arial"/>
              </a:rPr>
              <a:t>s</a:t>
            </a:r>
            <a:r>
              <a:rPr lang="fr-FR" sz="1600" dirty="0" smtClean="0">
                <a:latin typeface="Arial"/>
                <a:cs typeface="Arial"/>
              </a:rPr>
              <a:t> la porcheri</a:t>
            </a:r>
            <a:r>
              <a:rPr lang="fr-FR" sz="1600" dirty="0" smtClean="0">
                <a:solidFill>
                  <a:srgbClr val="7F7F7F"/>
                </a:solidFill>
                <a:latin typeface="Arial"/>
                <a:cs typeface="Arial"/>
              </a:rPr>
              <a:t>e</a:t>
            </a:r>
            <a:r>
              <a:rPr lang="fr-FR" sz="1600" dirty="0" smtClean="0">
                <a:latin typeface="Arial"/>
                <a:cs typeface="Arial"/>
              </a:rPr>
              <a:t>, ils </a:t>
            </a:r>
            <a:r>
              <a:rPr lang="fr-FR" sz="1600" dirty="0" smtClean="0">
                <a:solidFill>
                  <a:srgbClr val="008000"/>
                </a:solidFill>
                <a:latin typeface="Arial"/>
                <a:cs typeface="Arial"/>
              </a:rPr>
              <a:t>on</a:t>
            </a:r>
            <a:r>
              <a:rPr lang="fr-FR" sz="1600" dirty="0" smtClean="0">
                <a:solidFill>
                  <a:srgbClr val="7F7F7F"/>
                </a:solidFill>
                <a:latin typeface="Arial"/>
                <a:cs typeface="Arial"/>
              </a:rPr>
              <a:t>t</a:t>
            </a:r>
            <a:r>
              <a:rPr lang="fr-FR" sz="1600" dirty="0" smtClean="0">
                <a:latin typeface="Arial"/>
                <a:cs typeface="Arial"/>
              </a:rPr>
              <a:t> vu une trui</a:t>
            </a:r>
            <a:r>
              <a:rPr lang="fr-FR" sz="1600" dirty="0" smtClean="0">
                <a:solidFill>
                  <a:srgbClr val="7F7F7F"/>
                </a:solidFill>
                <a:latin typeface="Arial"/>
                <a:cs typeface="Arial"/>
              </a:rPr>
              <a:t>e</a:t>
            </a:r>
            <a:r>
              <a:rPr lang="fr-FR" sz="1600" dirty="0" smtClean="0">
                <a:latin typeface="Arial"/>
                <a:cs typeface="Arial"/>
              </a:rPr>
              <a:t> </a:t>
            </a:r>
            <a:r>
              <a:rPr lang="fr-FR" sz="1600" u="sng" dirty="0" smtClean="0">
                <a:latin typeface="Arial"/>
                <a:cs typeface="Arial"/>
              </a:rPr>
              <a:t>et</a:t>
            </a:r>
            <a:r>
              <a:rPr lang="fr-FR" sz="1600" dirty="0" smtClean="0">
                <a:latin typeface="Arial"/>
                <a:cs typeface="Arial"/>
              </a:rPr>
              <a:t> ses porcel</a:t>
            </a:r>
            <a:r>
              <a:rPr lang="fr-FR" sz="1600" u="sng" dirty="0" smtClean="0">
                <a:latin typeface="Arial"/>
                <a:cs typeface="Arial"/>
              </a:rPr>
              <a:t>et</a:t>
            </a:r>
            <a:r>
              <a:rPr lang="fr-FR" sz="1600" dirty="0" smtClean="0">
                <a:solidFill>
                  <a:srgbClr val="7F7F7F"/>
                </a:solidFill>
                <a:latin typeface="Arial"/>
                <a:cs typeface="Arial"/>
              </a:rPr>
              <a:t>s</a:t>
            </a:r>
            <a:r>
              <a:rPr lang="fr-FR" sz="1600" dirty="0" smtClean="0">
                <a:latin typeface="Arial"/>
                <a:cs typeface="Arial"/>
              </a:rPr>
              <a:t>. D</a:t>
            </a:r>
            <a:r>
              <a:rPr lang="fr-FR" sz="1600" dirty="0" smtClean="0">
                <a:solidFill>
                  <a:srgbClr val="008000"/>
                </a:solidFill>
                <a:latin typeface="Arial"/>
                <a:cs typeface="Arial"/>
              </a:rPr>
              <a:t>an</a:t>
            </a:r>
            <a:r>
              <a:rPr lang="fr-FR" sz="1600" dirty="0" smtClean="0">
                <a:solidFill>
                  <a:srgbClr val="7F7F7F"/>
                </a:solidFill>
                <a:latin typeface="Arial"/>
                <a:cs typeface="Arial"/>
              </a:rPr>
              <a:t>s</a:t>
            </a:r>
            <a:r>
              <a:rPr lang="fr-FR" sz="1600" dirty="0" smtClean="0">
                <a:latin typeface="Arial"/>
                <a:cs typeface="Arial"/>
              </a:rPr>
              <a:t> l’écuri</a:t>
            </a:r>
            <a:r>
              <a:rPr lang="fr-FR" sz="1600" dirty="0" smtClean="0">
                <a:solidFill>
                  <a:srgbClr val="7F7F7F"/>
                </a:solidFill>
                <a:latin typeface="Arial"/>
                <a:cs typeface="Arial"/>
              </a:rPr>
              <a:t>e</a:t>
            </a:r>
            <a:r>
              <a:rPr lang="fr-FR" sz="1600" dirty="0" smtClean="0">
                <a:latin typeface="Arial"/>
                <a:cs typeface="Arial"/>
              </a:rPr>
              <a:t>, ils </a:t>
            </a:r>
            <a:r>
              <a:rPr lang="fr-FR" sz="1600" dirty="0" smtClean="0">
                <a:solidFill>
                  <a:srgbClr val="008000"/>
                </a:solidFill>
                <a:latin typeface="Arial"/>
                <a:cs typeface="Arial"/>
              </a:rPr>
              <a:t>on</a:t>
            </a:r>
            <a:r>
              <a:rPr lang="fr-FR" sz="1600" dirty="0" smtClean="0">
                <a:latin typeface="Arial"/>
                <a:cs typeface="Arial"/>
              </a:rPr>
              <a:t>t car</a:t>
            </a:r>
            <a:r>
              <a:rPr lang="fr-FR" sz="1600" u="sng" dirty="0" smtClean="0">
                <a:latin typeface="Arial"/>
                <a:cs typeface="Arial"/>
              </a:rPr>
              <a:t>e</a:t>
            </a:r>
            <a:r>
              <a:rPr lang="fr-FR" sz="1600" dirty="0" smtClean="0">
                <a:latin typeface="Arial"/>
                <a:cs typeface="Arial"/>
              </a:rPr>
              <a:t>ssé un peti</a:t>
            </a:r>
            <a:r>
              <a:rPr lang="fr-FR" sz="1600" dirty="0" smtClean="0">
                <a:solidFill>
                  <a:srgbClr val="7F7F7F"/>
                </a:solidFill>
                <a:latin typeface="Arial"/>
                <a:cs typeface="Arial"/>
              </a:rPr>
              <a:t>t</a:t>
            </a:r>
            <a:r>
              <a:rPr lang="fr-FR" sz="1600" dirty="0" smtClean="0">
                <a:latin typeface="Arial"/>
                <a:cs typeface="Arial"/>
              </a:rPr>
              <a:t> p</a:t>
            </a:r>
            <a:r>
              <a:rPr lang="fr-FR" sz="1600" dirty="0" smtClean="0">
                <a:solidFill>
                  <a:srgbClr val="008000"/>
                </a:solidFill>
                <a:latin typeface="Arial"/>
                <a:cs typeface="Arial"/>
              </a:rPr>
              <a:t>ou</a:t>
            </a:r>
            <a:r>
              <a:rPr lang="fr-FR" sz="1600" dirty="0" smtClean="0">
                <a:latin typeface="Arial"/>
                <a:cs typeface="Arial"/>
              </a:rPr>
              <a:t>l</a:t>
            </a:r>
            <a:r>
              <a:rPr lang="fr-FR" sz="1600" dirty="0" smtClean="0">
                <a:solidFill>
                  <a:srgbClr val="008000"/>
                </a:solidFill>
                <a:latin typeface="Arial"/>
                <a:cs typeface="Arial"/>
              </a:rPr>
              <a:t>ain</a:t>
            </a:r>
            <a:r>
              <a:rPr lang="fr-FR" sz="1600" dirty="0" smtClean="0">
                <a:latin typeface="Arial"/>
                <a:cs typeface="Arial"/>
              </a:rPr>
              <a:t> et sa m</a:t>
            </a:r>
            <a:r>
              <a:rPr lang="fr-FR" sz="1600" u="sng" dirty="0" smtClean="0">
                <a:latin typeface="Arial"/>
                <a:cs typeface="Arial"/>
              </a:rPr>
              <a:t>è</a:t>
            </a:r>
            <a:r>
              <a:rPr lang="fr-FR" sz="1600" dirty="0" smtClean="0">
                <a:latin typeface="Arial"/>
                <a:cs typeface="Arial"/>
              </a:rPr>
              <a:t>re.  </a:t>
            </a:r>
          </a:p>
          <a:p>
            <a:pPr>
              <a:lnSpc>
                <a:spcPct val="130000"/>
              </a:lnSpc>
            </a:pPr>
            <a:r>
              <a:rPr lang="fr-FR" sz="1600" dirty="0" smtClean="0">
                <a:latin typeface="Arial"/>
                <a:cs typeface="Arial"/>
              </a:rPr>
              <a:t>Madel</a:t>
            </a:r>
            <a:r>
              <a:rPr lang="fr-FR" sz="1600" u="sng" dirty="0" smtClean="0">
                <a:solidFill>
                  <a:srgbClr val="008000"/>
                </a:solidFill>
                <a:latin typeface="Arial"/>
                <a:cs typeface="Arial"/>
              </a:rPr>
              <a:t>ei</a:t>
            </a:r>
            <a:r>
              <a:rPr lang="fr-FR" sz="1600" dirty="0" smtClean="0">
                <a:latin typeface="Arial"/>
                <a:cs typeface="Arial"/>
              </a:rPr>
              <a:t>ne a b</a:t>
            </a:r>
            <a:r>
              <a:rPr lang="fr-FR" sz="1600" dirty="0" smtClean="0">
                <a:solidFill>
                  <a:srgbClr val="008000"/>
                </a:solidFill>
                <a:latin typeface="Arial"/>
                <a:cs typeface="Arial"/>
              </a:rPr>
              <a:t>ien</a:t>
            </a:r>
            <a:r>
              <a:rPr lang="fr-FR" sz="1600" dirty="0" smtClean="0">
                <a:latin typeface="Arial"/>
                <a:cs typeface="Arial"/>
              </a:rPr>
              <a:t> </a:t>
            </a:r>
            <a:r>
              <a:rPr lang="fr-FR" sz="1600" u="sng" dirty="0" smtClean="0">
                <a:solidFill>
                  <a:srgbClr val="008000"/>
                </a:solidFill>
                <a:latin typeface="Arial"/>
                <a:cs typeface="Arial"/>
              </a:rPr>
              <a:t>ai</a:t>
            </a:r>
            <a:r>
              <a:rPr lang="fr-FR" sz="1600" dirty="0" smtClean="0">
                <a:latin typeface="Arial"/>
                <a:cs typeface="Arial"/>
              </a:rPr>
              <a:t>mé l’apr</a:t>
            </a:r>
            <a:r>
              <a:rPr lang="fr-FR" sz="1600" u="sng" dirty="0" smtClean="0">
                <a:latin typeface="Arial"/>
                <a:cs typeface="Arial"/>
              </a:rPr>
              <a:t>è</a:t>
            </a:r>
            <a:r>
              <a:rPr lang="fr-FR" sz="1600" dirty="0" smtClean="0">
                <a:solidFill>
                  <a:srgbClr val="7F7F7F"/>
                </a:solidFill>
                <a:latin typeface="Arial"/>
                <a:cs typeface="Arial"/>
              </a:rPr>
              <a:t>s</a:t>
            </a:r>
            <a:r>
              <a:rPr lang="fr-FR" sz="1600" dirty="0" smtClean="0">
                <a:latin typeface="Arial"/>
                <a:cs typeface="Arial"/>
              </a:rPr>
              <a:t>-midi : apr</a:t>
            </a:r>
            <a:r>
              <a:rPr lang="fr-FR" sz="1600" u="sng" dirty="0" smtClean="0">
                <a:latin typeface="Arial"/>
                <a:cs typeface="Arial"/>
              </a:rPr>
              <a:t>è</a:t>
            </a:r>
            <a:r>
              <a:rPr lang="fr-FR" sz="1600" dirty="0" smtClean="0">
                <a:solidFill>
                  <a:srgbClr val="7F7F7F"/>
                </a:solidFill>
                <a:latin typeface="Arial"/>
                <a:cs typeface="Arial"/>
              </a:rPr>
              <a:t>s</a:t>
            </a:r>
            <a:r>
              <a:rPr lang="fr-FR" sz="1600" dirty="0" smtClean="0">
                <a:latin typeface="Arial"/>
                <a:cs typeface="Arial"/>
              </a:rPr>
              <a:t> le pique-nique, Hél</a:t>
            </a:r>
            <a:r>
              <a:rPr lang="fr-FR" sz="1600" u="sng" dirty="0" smtClean="0">
                <a:latin typeface="Arial"/>
                <a:cs typeface="Arial"/>
              </a:rPr>
              <a:t>è</a:t>
            </a:r>
            <a:r>
              <a:rPr lang="fr-FR" sz="1600" dirty="0" smtClean="0">
                <a:latin typeface="Arial"/>
                <a:cs typeface="Arial"/>
              </a:rPr>
              <a:t>ne et </a:t>
            </a:r>
            <a:r>
              <a:rPr lang="fr-FR" sz="1600" u="sng" dirty="0" smtClean="0">
                <a:latin typeface="Arial"/>
                <a:cs typeface="Arial"/>
              </a:rPr>
              <a:t>e</a:t>
            </a:r>
            <a:r>
              <a:rPr lang="fr-FR" sz="1600" dirty="0" smtClean="0">
                <a:latin typeface="Arial"/>
                <a:cs typeface="Arial"/>
              </a:rPr>
              <a:t>lle s</a:t>
            </a:r>
            <a:r>
              <a:rPr lang="fr-FR" sz="1600" dirty="0" smtClean="0">
                <a:solidFill>
                  <a:srgbClr val="008000"/>
                </a:solidFill>
                <a:latin typeface="Arial"/>
                <a:cs typeface="Arial"/>
              </a:rPr>
              <a:t>on</a:t>
            </a:r>
            <a:r>
              <a:rPr lang="fr-FR" sz="1600" dirty="0" smtClean="0">
                <a:solidFill>
                  <a:srgbClr val="7F7F7F"/>
                </a:solidFill>
                <a:latin typeface="Arial"/>
                <a:cs typeface="Arial"/>
              </a:rPr>
              <a:t>t</a:t>
            </a:r>
            <a:r>
              <a:rPr lang="fr-FR" sz="1600" dirty="0" smtClean="0">
                <a:latin typeface="Arial"/>
                <a:cs typeface="Arial"/>
              </a:rPr>
              <a:t> allé</a:t>
            </a:r>
            <a:r>
              <a:rPr lang="fr-FR" sz="1600" dirty="0" smtClean="0">
                <a:solidFill>
                  <a:srgbClr val="7F7F7F"/>
                </a:solidFill>
                <a:latin typeface="Arial"/>
                <a:cs typeface="Arial"/>
              </a:rPr>
              <a:t>es</a:t>
            </a:r>
            <a:r>
              <a:rPr lang="fr-FR" sz="1600" dirty="0" smtClean="0">
                <a:latin typeface="Arial"/>
                <a:cs typeface="Arial"/>
              </a:rPr>
              <a:t> donn</a:t>
            </a:r>
            <a:r>
              <a:rPr lang="fr-FR" sz="1600" dirty="0" smtClean="0">
                <a:solidFill>
                  <a:srgbClr val="008000"/>
                </a:solidFill>
                <a:latin typeface="Arial"/>
                <a:cs typeface="Arial"/>
              </a:rPr>
              <a:t>er</a:t>
            </a:r>
            <a:r>
              <a:rPr lang="fr-FR" sz="1600" dirty="0" smtClean="0">
                <a:latin typeface="Arial"/>
                <a:cs typeface="Arial"/>
              </a:rPr>
              <a:t> des gr</a:t>
            </a:r>
            <a:r>
              <a:rPr lang="fr-FR" sz="1600" u="sng" dirty="0" smtClean="0">
                <a:solidFill>
                  <a:srgbClr val="008000"/>
                </a:solidFill>
                <a:latin typeface="Arial"/>
                <a:cs typeface="Arial"/>
              </a:rPr>
              <a:t>ai</a:t>
            </a:r>
            <a:r>
              <a:rPr lang="fr-FR" sz="1600" dirty="0" smtClean="0">
                <a:latin typeface="Arial"/>
                <a:cs typeface="Arial"/>
              </a:rPr>
              <a:t>ne</a:t>
            </a:r>
            <a:r>
              <a:rPr lang="fr-FR" sz="1600" dirty="0" smtClean="0">
                <a:solidFill>
                  <a:srgbClr val="7F7F7F"/>
                </a:solidFill>
                <a:latin typeface="Arial"/>
                <a:cs typeface="Arial"/>
              </a:rPr>
              <a:t>s</a:t>
            </a:r>
            <a:r>
              <a:rPr lang="fr-FR" sz="1600" dirty="0" smtClean="0">
                <a:latin typeface="Arial"/>
                <a:cs typeface="Arial"/>
              </a:rPr>
              <a:t> </a:t>
            </a:r>
            <a:r>
              <a:rPr lang="fr-FR" sz="1600" dirty="0" smtClean="0">
                <a:solidFill>
                  <a:srgbClr val="008000"/>
                </a:solidFill>
                <a:latin typeface="Arial"/>
                <a:cs typeface="Arial"/>
              </a:rPr>
              <a:t>au</a:t>
            </a:r>
            <a:r>
              <a:rPr lang="fr-FR" sz="1600" dirty="0" smtClean="0">
                <a:solidFill>
                  <a:srgbClr val="7F7F7F"/>
                </a:solidFill>
                <a:latin typeface="Arial"/>
                <a:cs typeface="Arial"/>
              </a:rPr>
              <a:t>x</a:t>
            </a:r>
            <a:r>
              <a:rPr lang="fr-FR" sz="1600" dirty="0" smtClean="0">
                <a:latin typeface="Arial"/>
                <a:cs typeface="Arial"/>
              </a:rPr>
              <a:t> p</a:t>
            </a:r>
            <a:r>
              <a:rPr lang="fr-FR" sz="1600" dirty="0" smtClean="0">
                <a:solidFill>
                  <a:srgbClr val="008000"/>
                </a:solidFill>
                <a:latin typeface="Arial"/>
                <a:cs typeface="Arial"/>
              </a:rPr>
              <a:t>ou</a:t>
            </a:r>
            <a:r>
              <a:rPr lang="fr-FR" sz="1600" dirty="0" smtClean="0">
                <a:latin typeface="Arial"/>
                <a:cs typeface="Arial"/>
              </a:rPr>
              <a:t>le</a:t>
            </a:r>
            <a:r>
              <a:rPr lang="fr-FR" sz="1600" dirty="0" smtClean="0">
                <a:solidFill>
                  <a:srgbClr val="7F7F7F"/>
                </a:solidFill>
                <a:latin typeface="Arial"/>
                <a:cs typeface="Arial"/>
              </a:rPr>
              <a:t>s</a:t>
            </a:r>
            <a:r>
              <a:rPr lang="fr-FR" sz="1600" dirty="0" smtClean="0">
                <a:latin typeface="Arial"/>
                <a:cs typeface="Arial"/>
              </a:rPr>
              <a:t> et du vi</a:t>
            </a:r>
            <a:r>
              <a:rPr lang="fr-FR" sz="1600" dirty="0" smtClean="0">
                <a:solidFill>
                  <a:srgbClr val="008000"/>
                </a:solidFill>
                <a:latin typeface="Arial"/>
                <a:cs typeface="Arial"/>
              </a:rPr>
              <a:t>eu</a:t>
            </a:r>
            <a:r>
              <a:rPr lang="fr-FR" sz="1600" dirty="0" smtClean="0">
                <a:solidFill>
                  <a:srgbClr val="7F7F7F"/>
                </a:solidFill>
                <a:latin typeface="Arial"/>
                <a:cs typeface="Arial"/>
              </a:rPr>
              <a:t>x</a:t>
            </a:r>
            <a:r>
              <a:rPr lang="fr-FR" sz="1600" dirty="0" smtClean="0">
                <a:latin typeface="Arial"/>
                <a:cs typeface="Arial"/>
              </a:rPr>
              <a:t> p</a:t>
            </a:r>
            <a:r>
              <a:rPr lang="fr-FR" sz="1600" dirty="0" smtClean="0">
                <a:solidFill>
                  <a:srgbClr val="008000"/>
                </a:solidFill>
                <a:latin typeface="Arial"/>
                <a:cs typeface="Arial"/>
              </a:rPr>
              <a:t>ain</a:t>
            </a:r>
            <a:r>
              <a:rPr lang="fr-FR" sz="1600" dirty="0" smtClean="0">
                <a:latin typeface="Arial"/>
                <a:cs typeface="Arial"/>
              </a:rPr>
              <a:t> </a:t>
            </a:r>
            <a:r>
              <a:rPr lang="fr-FR" sz="1600" dirty="0" smtClean="0">
                <a:solidFill>
                  <a:srgbClr val="008000"/>
                </a:solidFill>
                <a:latin typeface="Arial"/>
                <a:cs typeface="Arial"/>
              </a:rPr>
              <a:t>au</a:t>
            </a:r>
            <a:r>
              <a:rPr lang="fr-FR" sz="1600" dirty="0" smtClean="0">
                <a:solidFill>
                  <a:srgbClr val="7F7F7F"/>
                </a:solidFill>
                <a:latin typeface="Arial"/>
                <a:cs typeface="Arial"/>
              </a:rPr>
              <a:t>x</a:t>
            </a:r>
            <a:r>
              <a:rPr lang="fr-FR" sz="1600" dirty="0" smtClean="0">
                <a:latin typeface="Arial"/>
                <a:cs typeface="Arial"/>
              </a:rPr>
              <a:t> canar</a:t>
            </a:r>
            <a:r>
              <a:rPr lang="fr-FR" sz="1600" dirty="0" smtClean="0">
                <a:solidFill>
                  <a:srgbClr val="7F7F7F"/>
                </a:solidFill>
                <a:latin typeface="Arial"/>
                <a:cs typeface="Arial"/>
              </a:rPr>
              <a:t>ds</a:t>
            </a:r>
            <a:r>
              <a:rPr lang="fr-FR" sz="1600" dirty="0" smtClean="0">
                <a:latin typeface="Arial"/>
                <a:cs typeface="Arial"/>
              </a:rPr>
              <a:t>. Pui</a:t>
            </a:r>
            <a:r>
              <a:rPr lang="fr-FR" sz="1600" dirty="0" smtClean="0">
                <a:solidFill>
                  <a:srgbClr val="7F7F7F"/>
                </a:solidFill>
                <a:latin typeface="Arial"/>
                <a:cs typeface="Arial"/>
              </a:rPr>
              <a:t>s</a:t>
            </a:r>
            <a:r>
              <a:rPr lang="fr-FR" sz="1600" dirty="0" smtClean="0">
                <a:latin typeface="Arial"/>
                <a:cs typeface="Arial"/>
              </a:rPr>
              <a:t> </a:t>
            </a:r>
            <a:r>
              <a:rPr lang="fr-FR" sz="1600" u="sng" dirty="0" smtClean="0">
                <a:latin typeface="Arial"/>
                <a:cs typeface="Arial"/>
              </a:rPr>
              <a:t>e</a:t>
            </a:r>
            <a:r>
              <a:rPr lang="fr-FR" sz="1600" dirty="0" smtClean="0">
                <a:latin typeface="Arial"/>
                <a:cs typeface="Arial"/>
              </a:rPr>
              <a:t>lle</a:t>
            </a:r>
            <a:r>
              <a:rPr lang="fr-FR" sz="1600" dirty="0" smtClean="0">
                <a:solidFill>
                  <a:srgbClr val="7F7F7F"/>
                </a:solidFill>
                <a:latin typeface="Arial"/>
                <a:cs typeface="Arial"/>
              </a:rPr>
              <a:t>s</a:t>
            </a:r>
            <a:r>
              <a:rPr lang="fr-FR" sz="1600" dirty="0" smtClean="0">
                <a:latin typeface="Arial"/>
                <a:cs typeface="Arial"/>
              </a:rPr>
              <a:t> </a:t>
            </a:r>
            <a:r>
              <a:rPr lang="fr-FR" sz="1600" dirty="0" smtClean="0">
                <a:solidFill>
                  <a:srgbClr val="008000"/>
                </a:solidFill>
                <a:latin typeface="Arial"/>
                <a:cs typeface="Arial"/>
              </a:rPr>
              <a:t>on</a:t>
            </a:r>
            <a:r>
              <a:rPr lang="fr-FR" sz="1600" dirty="0" smtClean="0">
                <a:solidFill>
                  <a:srgbClr val="7F7F7F"/>
                </a:solidFill>
                <a:latin typeface="Arial"/>
                <a:cs typeface="Arial"/>
              </a:rPr>
              <a:t>t</a:t>
            </a:r>
            <a:r>
              <a:rPr lang="fr-FR" sz="1600" dirty="0" smtClean="0">
                <a:latin typeface="Arial"/>
                <a:cs typeface="Arial"/>
              </a:rPr>
              <a:t> </a:t>
            </a:r>
            <a:r>
              <a:rPr lang="fr-FR" sz="1600" u="sng" dirty="0" smtClean="0">
                <a:solidFill>
                  <a:srgbClr val="008000"/>
                </a:solidFill>
                <a:latin typeface="Arial"/>
                <a:cs typeface="Arial"/>
              </a:rPr>
              <a:t>ai</a:t>
            </a:r>
            <a:r>
              <a:rPr lang="fr-FR" sz="1600" dirty="0" smtClean="0">
                <a:latin typeface="Arial"/>
                <a:cs typeface="Arial"/>
              </a:rPr>
              <a:t>dé la fermi</a:t>
            </a:r>
            <a:r>
              <a:rPr lang="fr-FR" sz="1600" u="sng" dirty="0" smtClean="0">
                <a:latin typeface="Arial"/>
                <a:cs typeface="Arial"/>
              </a:rPr>
              <a:t>è</a:t>
            </a:r>
            <a:r>
              <a:rPr lang="fr-FR" sz="1600" dirty="0" smtClean="0">
                <a:latin typeface="Arial"/>
                <a:cs typeface="Arial"/>
              </a:rPr>
              <a:t>re à l</a:t>
            </a:r>
            <a:r>
              <a:rPr lang="fr-FR" sz="1600" dirty="0" smtClean="0">
                <a:solidFill>
                  <a:srgbClr val="008000"/>
                </a:solidFill>
                <a:latin typeface="Arial"/>
                <a:cs typeface="Arial"/>
              </a:rPr>
              <a:t>eu</a:t>
            </a:r>
            <a:r>
              <a:rPr lang="fr-FR" sz="1600" dirty="0" smtClean="0">
                <a:latin typeface="Arial"/>
                <a:cs typeface="Arial"/>
              </a:rPr>
              <a:t>r donn</a:t>
            </a:r>
            <a:r>
              <a:rPr lang="fr-FR" sz="1600" dirty="0" smtClean="0">
                <a:solidFill>
                  <a:srgbClr val="008000"/>
                </a:solidFill>
                <a:latin typeface="Arial"/>
                <a:cs typeface="Arial"/>
              </a:rPr>
              <a:t>er</a:t>
            </a:r>
            <a:r>
              <a:rPr lang="fr-FR" sz="1600" dirty="0" smtClean="0">
                <a:latin typeface="Arial"/>
                <a:cs typeface="Arial"/>
              </a:rPr>
              <a:t> à b</a:t>
            </a:r>
            <a:r>
              <a:rPr lang="fr-FR" sz="1600" dirty="0" smtClean="0">
                <a:solidFill>
                  <a:srgbClr val="008000"/>
                </a:solidFill>
                <a:latin typeface="Arial"/>
                <a:cs typeface="Arial"/>
              </a:rPr>
              <a:t>oi</a:t>
            </a:r>
            <a:r>
              <a:rPr lang="fr-FR" sz="1600" dirty="0" smtClean="0">
                <a:latin typeface="Arial"/>
                <a:cs typeface="Arial"/>
              </a:rPr>
              <a:t>re : </a:t>
            </a:r>
            <a:r>
              <a:rPr lang="fr-FR" sz="1600" u="sng" dirty="0" smtClean="0">
                <a:latin typeface="Arial"/>
                <a:cs typeface="Arial"/>
              </a:rPr>
              <a:t>e</a:t>
            </a:r>
            <a:r>
              <a:rPr lang="fr-FR" sz="1600" dirty="0" smtClean="0">
                <a:latin typeface="Arial"/>
                <a:cs typeface="Arial"/>
              </a:rPr>
              <a:t>lle</a:t>
            </a:r>
            <a:r>
              <a:rPr lang="fr-FR" sz="1600" dirty="0" smtClean="0">
                <a:solidFill>
                  <a:srgbClr val="7F7F7F"/>
                </a:solidFill>
                <a:latin typeface="Arial"/>
                <a:cs typeface="Arial"/>
              </a:rPr>
              <a:t>s</a:t>
            </a:r>
            <a:r>
              <a:rPr lang="fr-FR" sz="1600" dirty="0" smtClean="0">
                <a:latin typeface="Arial"/>
                <a:cs typeface="Arial"/>
              </a:rPr>
              <a:t> </a:t>
            </a:r>
            <a:r>
              <a:rPr lang="fr-FR" sz="1600" dirty="0" smtClean="0">
                <a:solidFill>
                  <a:srgbClr val="008000"/>
                </a:solidFill>
                <a:latin typeface="Arial"/>
                <a:cs typeface="Arial"/>
              </a:rPr>
              <a:t>on</a:t>
            </a:r>
            <a:r>
              <a:rPr lang="fr-FR" sz="1600" dirty="0" smtClean="0">
                <a:solidFill>
                  <a:srgbClr val="7F7F7F"/>
                </a:solidFill>
                <a:latin typeface="Arial"/>
                <a:cs typeface="Arial"/>
              </a:rPr>
              <a:t>t</a:t>
            </a:r>
            <a:r>
              <a:rPr lang="fr-FR" sz="1600" dirty="0" smtClean="0">
                <a:latin typeface="Arial"/>
                <a:cs typeface="Arial"/>
              </a:rPr>
              <a:t> b</a:t>
            </a:r>
            <a:r>
              <a:rPr lang="fr-FR" sz="1600" dirty="0" smtClean="0">
                <a:solidFill>
                  <a:srgbClr val="008000"/>
                </a:solidFill>
                <a:latin typeface="Arial"/>
                <a:cs typeface="Arial"/>
              </a:rPr>
              <a:t>ien</a:t>
            </a:r>
            <a:r>
              <a:rPr lang="fr-FR" sz="1600" dirty="0" smtClean="0">
                <a:latin typeface="Arial"/>
                <a:cs typeface="Arial"/>
              </a:rPr>
              <a:t> j</a:t>
            </a:r>
            <a:r>
              <a:rPr lang="fr-FR" sz="1600" dirty="0" smtClean="0">
                <a:solidFill>
                  <a:srgbClr val="008000"/>
                </a:solidFill>
                <a:latin typeface="Arial"/>
                <a:cs typeface="Arial"/>
              </a:rPr>
              <a:t>ou</a:t>
            </a:r>
            <a:r>
              <a:rPr lang="fr-FR" sz="1600" dirty="0" smtClean="0">
                <a:latin typeface="Arial"/>
                <a:cs typeface="Arial"/>
              </a:rPr>
              <a:t>é pr</a:t>
            </a:r>
            <a:r>
              <a:rPr lang="fr-FR" sz="1600" u="sng" dirty="0" smtClean="0">
                <a:latin typeface="Arial"/>
                <a:cs typeface="Arial"/>
              </a:rPr>
              <a:t>è</a:t>
            </a:r>
            <a:r>
              <a:rPr lang="fr-FR" sz="1600" dirty="0" smtClean="0">
                <a:solidFill>
                  <a:srgbClr val="7F7F7F"/>
                </a:solidFill>
                <a:latin typeface="Arial"/>
                <a:cs typeface="Arial"/>
              </a:rPr>
              <a:t>s</a:t>
            </a:r>
            <a:r>
              <a:rPr lang="fr-FR" sz="1600" dirty="0" smtClean="0">
                <a:latin typeface="Arial"/>
                <a:cs typeface="Arial"/>
              </a:rPr>
              <a:t> de la f</a:t>
            </a:r>
            <a:r>
              <a:rPr lang="fr-FR" sz="1600" dirty="0" smtClean="0">
                <a:solidFill>
                  <a:srgbClr val="008000"/>
                </a:solidFill>
                <a:latin typeface="Arial"/>
                <a:cs typeface="Arial"/>
              </a:rPr>
              <a:t>on</a:t>
            </a:r>
            <a:r>
              <a:rPr lang="fr-FR" sz="1600" dirty="0" smtClean="0">
                <a:latin typeface="Arial"/>
                <a:cs typeface="Arial"/>
              </a:rPr>
              <a:t>t</a:t>
            </a:r>
            <a:r>
              <a:rPr lang="fr-FR" sz="1600" u="sng" dirty="0" smtClean="0">
                <a:solidFill>
                  <a:srgbClr val="008000"/>
                </a:solidFill>
                <a:latin typeface="Arial"/>
                <a:cs typeface="Arial"/>
              </a:rPr>
              <a:t>ai</a:t>
            </a:r>
            <a:r>
              <a:rPr lang="fr-FR" sz="1600" dirty="0" smtClean="0">
                <a:latin typeface="Arial"/>
                <a:cs typeface="Arial"/>
              </a:rPr>
              <a:t>ne, m</a:t>
            </a:r>
            <a:r>
              <a:rPr lang="fr-FR" sz="1600" u="sng" dirty="0" smtClean="0">
                <a:solidFill>
                  <a:srgbClr val="008000"/>
                </a:solidFill>
                <a:latin typeface="Arial"/>
                <a:cs typeface="Arial"/>
              </a:rPr>
              <a:t>ai</a:t>
            </a:r>
            <a:r>
              <a:rPr lang="fr-FR" sz="1600" dirty="0" smtClean="0">
                <a:solidFill>
                  <a:srgbClr val="7F7F7F"/>
                </a:solidFill>
                <a:latin typeface="Arial"/>
                <a:cs typeface="Arial"/>
              </a:rPr>
              <a:t>s</a:t>
            </a:r>
            <a:r>
              <a:rPr lang="fr-FR" sz="1600" dirty="0" smtClean="0">
                <a:latin typeface="Arial"/>
                <a:cs typeface="Arial"/>
              </a:rPr>
              <a:t> </a:t>
            </a:r>
            <a:r>
              <a:rPr lang="fr-FR" sz="1600" u="sng" dirty="0" smtClean="0">
                <a:latin typeface="Arial"/>
                <a:cs typeface="Arial"/>
              </a:rPr>
              <a:t>e</a:t>
            </a:r>
            <a:r>
              <a:rPr lang="fr-FR" sz="1600" dirty="0" smtClean="0">
                <a:latin typeface="Arial"/>
                <a:cs typeface="Arial"/>
              </a:rPr>
              <a:t>lle</a:t>
            </a:r>
            <a:r>
              <a:rPr lang="fr-FR" sz="1600" dirty="0" smtClean="0">
                <a:solidFill>
                  <a:srgbClr val="7F7F7F"/>
                </a:solidFill>
                <a:latin typeface="Arial"/>
                <a:cs typeface="Arial"/>
              </a:rPr>
              <a:t>s</a:t>
            </a:r>
            <a:r>
              <a:rPr lang="fr-FR" sz="1600" dirty="0" smtClean="0">
                <a:latin typeface="Arial"/>
                <a:cs typeface="Arial"/>
              </a:rPr>
              <a:t> n’</a:t>
            </a:r>
            <a:r>
              <a:rPr lang="fr-FR" sz="1600" dirty="0" smtClean="0">
                <a:solidFill>
                  <a:srgbClr val="008000"/>
                </a:solidFill>
                <a:latin typeface="Arial"/>
                <a:cs typeface="Arial"/>
              </a:rPr>
              <a:t>on</a:t>
            </a:r>
            <a:r>
              <a:rPr lang="fr-FR" sz="1600" dirty="0" smtClean="0">
                <a:solidFill>
                  <a:srgbClr val="7F7F7F"/>
                </a:solidFill>
                <a:latin typeface="Arial"/>
                <a:cs typeface="Arial"/>
              </a:rPr>
              <a:t>t</a:t>
            </a:r>
            <a:r>
              <a:rPr lang="fr-FR" sz="1600" dirty="0" smtClean="0">
                <a:latin typeface="Arial"/>
                <a:cs typeface="Arial"/>
              </a:rPr>
              <a:t> pa</a:t>
            </a:r>
            <a:r>
              <a:rPr lang="fr-FR" sz="1600" dirty="0" smtClean="0">
                <a:solidFill>
                  <a:srgbClr val="7F7F7F"/>
                </a:solidFill>
                <a:latin typeface="Arial"/>
                <a:cs typeface="Arial"/>
              </a:rPr>
              <a:t>s</a:t>
            </a:r>
            <a:r>
              <a:rPr lang="fr-FR" sz="1600" dirty="0" smtClean="0">
                <a:latin typeface="Arial"/>
                <a:cs typeface="Arial"/>
              </a:rPr>
              <a:t> f</a:t>
            </a:r>
            <a:r>
              <a:rPr lang="fr-FR" sz="1600" u="sng" dirty="0" smtClean="0">
                <a:solidFill>
                  <a:srgbClr val="008000"/>
                </a:solidFill>
                <a:latin typeface="Arial"/>
                <a:cs typeface="Arial"/>
              </a:rPr>
              <a:t>ai</a:t>
            </a:r>
            <a:r>
              <a:rPr lang="fr-FR" sz="1600" dirty="0" smtClean="0">
                <a:solidFill>
                  <a:srgbClr val="7F7F7F"/>
                </a:solidFill>
                <a:latin typeface="Arial"/>
                <a:cs typeface="Arial"/>
              </a:rPr>
              <a:t>t</a:t>
            </a:r>
            <a:r>
              <a:rPr lang="fr-FR" sz="1600" dirty="0" smtClean="0">
                <a:latin typeface="Arial"/>
                <a:cs typeface="Arial"/>
              </a:rPr>
              <a:t> att</a:t>
            </a:r>
            <a:r>
              <a:rPr lang="fr-FR" sz="1600" dirty="0" smtClean="0">
                <a:solidFill>
                  <a:srgbClr val="008000"/>
                </a:solidFill>
                <a:latin typeface="Arial"/>
                <a:cs typeface="Arial"/>
              </a:rPr>
              <a:t>en</a:t>
            </a:r>
            <a:r>
              <a:rPr lang="fr-FR" sz="1600" dirty="0" smtClean="0">
                <a:solidFill>
                  <a:schemeClr val="accent2">
                    <a:lumMod val="75000"/>
                  </a:schemeClr>
                </a:solidFill>
                <a:latin typeface="Arial"/>
                <a:cs typeface="Arial"/>
              </a:rPr>
              <a:t>tion</a:t>
            </a:r>
            <a:r>
              <a:rPr lang="fr-FR" sz="1600" dirty="0" smtClean="0">
                <a:latin typeface="Arial"/>
                <a:cs typeface="Arial"/>
              </a:rPr>
              <a:t> </a:t>
            </a:r>
            <a:r>
              <a:rPr lang="fr-FR" sz="1600" u="sng" dirty="0" smtClean="0">
                <a:latin typeface="Arial"/>
                <a:cs typeface="Arial"/>
              </a:rPr>
              <a:t>et</a:t>
            </a:r>
            <a:r>
              <a:rPr lang="fr-FR" sz="1600" dirty="0" smtClean="0">
                <a:latin typeface="Arial"/>
                <a:cs typeface="Arial"/>
              </a:rPr>
              <a:t> </a:t>
            </a:r>
            <a:r>
              <a:rPr lang="fr-FR" sz="1600" u="sng" dirty="0" smtClean="0">
                <a:latin typeface="Arial"/>
                <a:cs typeface="Arial"/>
              </a:rPr>
              <a:t>e</a:t>
            </a:r>
            <a:r>
              <a:rPr lang="fr-FR" sz="1600" dirty="0" smtClean="0">
                <a:latin typeface="Arial"/>
                <a:cs typeface="Arial"/>
              </a:rPr>
              <a:t>lle</a:t>
            </a:r>
            <a:r>
              <a:rPr lang="fr-FR" sz="1600" dirty="0" smtClean="0">
                <a:solidFill>
                  <a:srgbClr val="7F7F7F"/>
                </a:solidFill>
                <a:latin typeface="Arial"/>
                <a:cs typeface="Arial"/>
              </a:rPr>
              <a:t>s</a:t>
            </a:r>
            <a:r>
              <a:rPr lang="fr-FR" sz="1600" dirty="0" smtClean="0">
                <a:latin typeface="Arial"/>
                <a:cs typeface="Arial"/>
              </a:rPr>
              <a:t> ét</a:t>
            </a:r>
            <a:r>
              <a:rPr lang="fr-FR" sz="1600" u="sng" dirty="0" smtClean="0">
                <a:solidFill>
                  <a:srgbClr val="008000"/>
                </a:solidFill>
                <a:latin typeface="Arial"/>
                <a:cs typeface="Arial"/>
              </a:rPr>
              <a:t>ai</a:t>
            </a:r>
            <a:r>
              <a:rPr lang="fr-FR" sz="1600" dirty="0" smtClean="0">
                <a:solidFill>
                  <a:srgbClr val="7F7F7F"/>
                </a:solidFill>
                <a:latin typeface="Arial"/>
                <a:cs typeface="Arial"/>
              </a:rPr>
              <a:t>ent</a:t>
            </a:r>
            <a:r>
              <a:rPr lang="fr-FR" sz="1600" dirty="0" smtClean="0">
                <a:latin typeface="Arial"/>
                <a:cs typeface="Arial"/>
              </a:rPr>
              <a:t> pl</a:t>
            </a:r>
            <a:r>
              <a:rPr lang="fr-FR" sz="1600" u="sng" dirty="0" smtClean="0">
                <a:solidFill>
                  <a:srgbClr val="008000"/>
                </a:solidFill>
                <a:latin typeface="Arial"/>
                <a:cs typeface="Arial"/>
              </a:rPr>
              <a:t>ei</a:t>
            </a:r>
            <a:r>
              <a:rPr lang="fr-FR" sz="1600" dirty="0" smtClean="0">
                <a:latin typeface="Arial"/>
                <a:cs typeface="Arial"/>
              </a:rPr>
              <a:t>ne</a:t>
            </a:r>
            <a:r>
              <a:rPr lang="fr-FR" sz="1600" dirty="0" smtClean="0">
                <a:solidFill>
                  <a:srgbClr val="7F7F7F"/>
                </a:solidFill>
                <a:latin typeface="Arial"/>
                <a:cs typeface="Arial"/>
              </a:rPr>
              <a:t>s</a:t>
            </a:r>
            <a:r>
              <a:rPr lang="fr-FR" sz="1600" dirty="0" smtClean="0">
                <a:latin typeface="Arial"/>
                <a:cs typeface="Arial"/>
              </a:rPr>
              <a:t> d’</a:t>
            </a:r>
            <a:r>
              <a:rPr lang="fr-FR" sz="1600" dirty="0" smtClean="0">
                <a:solidFill>
                  <a:srgbClr val="008000"/>
                </a:solidFill>
                <a:latin typeface="Arial"/>
                <a:cs typeface="Arial"/>
              </a:rPr>
              <a:t>eau</a:t>
            </a:r>
            <a:r>
              <a:rPr lang="fr-FR" sz="1600" dirty="0" smtClean="0">
                <a:latin typeface="Arial"/>
                <a:cs typeface="Arial"/>
              </a:rPr>
              <a:t> ! </a:t>
            </a:r>
          </a:p>
          <a:p>
            <a:pPr>
              <a:lnSpc>
                <a:spcPct val="130000"/>
              </a:lnSpc>
            </a:pPr>
            <a:r>
              <a:rPr lang="fr-FR" sz="1600" dirty="0" smtClean="0">
                <a:latin typeface="Arial"/>
                <a:cs typeface="Arial"/>
              </a:rPr>
              <a:t>T</a:t>
            </a:r>
            <a:r>
              <a:rPr lang="fr-FR" sz="1600" dirty="0" smtClean="0">
                <a:solidFill>
                  <a:srgbClr val="008000"/>
                </a:solidFill>
                <a:latin typeface="Arial"/>
                <a:cs typeface="Arial"/>
              </a:rPr>
              <a:t>ou</a:t>
            </a:r>
            <a:r>
              <a:rPr lang="fr-FR" sz="1600" dirty="0" smtClean="0">
                <a:solidFill>
                  <a:srgbClr val="7F7F7F"/>
                </a:solidFill>
                <a:latin typeface="Arial"/>
                <a:cs typeface="Arial"/>
              </a:rPr>
              <a:t>s</a:t>
            </a:r>
            <a:r>
              <a:rPr lang="fr-FR" sz="1600" dirty="0" smtClean="0">
                <a:latin typeface="Arial"/>
                <a:cs typeface="Arial"/>
              </a:rPr>
              <a:t> les él</a:t>
            </a:r>
            <a:r>
              <a:rPr lang="fr-FR" sz="1600" u="sng" dirty="0" smtClean="0">
                <a:latin typeface="Arial"/>
                <a:cs typeface="Arial"/>
              </a:rPr>
              <a:t>è</a:t>
            </a:r>
            <a:r>
              <a:rPr lang="fr-FR" sz="1600" dirty="0" smtClean="0">
                <a:latin typeface="Arial"/>
                <a:cs typeface="Arial"/>
              </a:rPr>
              <a:t>ve</a:t>
            </a:r>
            <a:r>
              <a:rPr lang="fr-FR" sz="1600" dirty="0" smtClean="0">
                <a:solidFill>
                  <a:srgbClr val="7F7F7F"/>
                </a:solidFill>
                <a:latin typeface="Arial"/>
                <a:cs typeface="Arial"/>
              </a:rPr>
              <a:t>s</a:t>
            </a:r>
            <a:r>
              <a:rPr lang="fr-FR" sz="1600" dirty="0" smtClean="0">
                <a:latin typeface="Arial"/>
                <a:cs typeface="Arial"/>
              </a:rPr>
              <a:t> ét</a:t>
            </a:r>
            <a:r>
              <a:rPr lang="fr-FR" sz="1600" u="sng" dirty="0" smtClean="0">
                <a:solidFill>
                  <a:srgbClr val="008000"/>
                </a:solidFill>
                <a:latin typeface="Arial"/>
                <a:cs typeface="Arial"/>
              </a:rPr>
              <a:t>ai</a:t>
            </a:r>
            <a:r>
              <a:rPr lang="fr-FR" sz="1600" dirty="0" smtClean="0">
                <a:solidFill>
                  <a:srgbClr val="7F7F7F"/>
                </a:solidFill>
                <a:latin typeface="Arial"/>
                <a:cs typeface="Arial"/>
              </a:rPr>
              <a:t>ent</a:t>
            </a:r>
            <a:r>
              <a:rPr lang="fr-FR" sz="1600" dirty="0" smtClean="0">
                <a:latin typeface="Arial"/>
                <a:cs typeface="Arial"/>
              </a:rPr>
              <a:t> c</a:t>
            </a:r>
            <a:r>
              <a:rPr lang="fr-FR" sz="1600" dirty="0" smtClean="0">
                <a:solidFill>
                  <a:srgbClr val="008000"/>
                </a:solidFill>
                <a:latin typeface="Arial"/>
                <a:cs typeface="Arial"/>
              </a:rPr>
              <a:t>on</a:t>
            </a:r>
            <a:r>
              <a:rPr lang="fr-FR" sz="1600" dirty="0" smtClean="0">
                <a:latin typeface="Arial"/>
                <a:cs typeface="Arial"/>
              </a:rPr>
              <a:t>t</a:t>
            </a:r>
            <a:r>
              <a:rPr lang="fr-FR" sz="1600" dirty="0" smtClean="0">
                <a:solidFill>
                  <a:srgbClr val="008000"/>
                </a:solidFill>
                <a:latin typeface="Arial"/>
                <a:cs typeface="Arial"/>
              </a:rPr>
              <a:t>en</a:t>
            </a:r>
            <a:r>
              <a:rPr lang="fr-FR" sz="1600" dirty="0" smtClean="0">
                <a:solidFill>
                  <a:srgbClr val="7F7F7F"/>
                </a:solidFill>
                <a:latin typeface="Arial"/>
                <a:cs typeface="Arial"/>
              </a:rPr>
              <a:t>ts</a:t>
            </a:r>
            <a:r>
              <a:rPr lang="fr-FR" sz="1600" dirty="0" smtClean="0">
                <a:latin typeface="Arial"/>
                <a:cs typeface="Arial"/>
              </a:rPr>
              <a:t> de cette visite à la f</a:t>
            </a:r>
            <a:r>
              <a:rPr lang="fr-FR" sz="1600" u="sng" dirty="0" smtClean="0">
                <a:latin typeface="Arial"/>
                <a:cs typeface="Arial"/>
              </a:rPr>
              <a:t>e</a:t>
            </a:r>
            <a:r>
              <a:rPr lang="fr-FR" sz="1600" dirty="0" smtClean="0">
                <a:latin typeface="Arial"/>
                <a:cs typeface="Arial"/>
              </a:rPr>
              <a:t>rme. </a:t>
            </a:r>
          </a:p>
          <a:p>
            <a:pPr>
              <a:lnSpc>
                <a:spcPct val="130000"/>
              </a:lnSpc>
            </a:pPr>
            <a:r>
              <a:rPr lang="fr-FR" sz="1600" u="sng" dirty="0" smtClean="0">
                <a:latin typeface="Arial"/>
                <a:cs typeface="Arial"/>
              </a:rPr>
              <a:t>Et</a:t>
            </a:r>
            <a:r>
              <a:rPr lang="fr-FR" sz="1600" dirty="0" smtClean="0">
                <a:latin typeface="Arial"/>
                <a:cs typeface="Arial"/>
              </a:rPr>
              <a:t> le l</a:t>
            </a:r>
            <a:r>
              <a:rPr lang="fr-FR" sz="1600" dirty="0" smtClean="0">
                <a:solidFill>
                  <a:srgbClr val="008000"/>
                </a:solidFill>
                <a:latin typeface="Arial"/>
                <a:cs typeface="Arial"/>
              </a:rPr>
              <a:t>en</a:t>
            </a:r>
            <a:r>
              <a:rPr lang="fr-FR" sz="1600" dirty="0" smtClean="0">
                <a:latin typeface="Arial"/>
                <a:cs typeface="Arial"/>
              </a:rPr>
              <a:t>dem</a:t>
            </a:r>
            <a:r>
              <a:rPr lang="fr-FR" sz="1600" dirty="0" smtClean="0">
                <a:solidFill>
                  <a:srgbClr val="008000"/>
                </a:solidFill>
                <a:latin typeface="Arial"/>
                <a:cs typeface="Arial"/>
              </a:rPr>
              <a:t>ain</a:t>
            </a:r>
            <a:r>
              <a:rPr lang="fr-FR" sz="1600" dirty="0" smtClean="0">
                <a:latin typeface="Arial"/>
                <a:cs typeface="Arial"/>
              </a:rPr>
              <a:t>, à l’école, il</a:t>
            </a:r>
            <a:r>
              <a:rPr lang="fr-FR" sz="1600" dirty="0" smtClean="0">
                <a:solidFill>
                  <a:srgbClr val="7F7F7F"/>
                </a:solidFill>
                <a:latin typeface="Arial"/>
                <a:cs typeface="Arial"/>
              </a:rPr>
              <a:t>s</a:t>
            </a:r>
            <a:r>
              <a:rPr lang="fr-FR" sz="1600" dirty="0" smtClean="0">
                <a:latin typeface="Arial"/>
                <a:cs typeface="Arial"/>
              </a:rPr>
              <a:t> </a:t>
            </a:r>
            <a:r>
              <a:rPr lang="fr-FR" sz="1600" dirty="0" smtClean="0">
                <a:solidFill>
                  <a:srgbClr val="008000"/>
                </a:solidFill>
                <a:latin typeface="Arial"/>
                <a:cs typeface="Arial"/>
              </a:rPr>
              <a:t>on</a:t>
            </a:r>
            <a:r>
              <a:rPr lang="fr-FR" sz="1600" dirty="0" smtClean="0">
                <a:latin typeface="Arial"/>
                <a:cs typeface="Arial"/>
              </a:rPr>
              <a:t>t f</a:t>
            </a:r>
            <a:r>
              <a:rPr lang="fr-FR" sz="1600" u="sng" dirty="0" smtClean="0">
                <a:solidFill>
                  <a:srgbClr val="008000"/>
                </a:solidFill>
                <a:latin typeface="Arial"/>
                <a:cs typeface="Arial"/>
              </a:rPr>
              <a:t>ai</a:t>
            </a:r>
            <a:r>
              <a:rPr lang="fr-FR" sz="1600" dirty="0" smtClean="0">
                <a:solidFill>
                  <a:srgbClr val="7F7F7F"/>
                </a:solidFill>
                <a:latin typeface="Arial"/>
                <a:cs typeface="Arial"/>
              </a:rPr>
              <a:t>t</a:t>
            </a:r>
            <a:r>
              <a:rPr lang="fr-FR" sz="1600" dirty="0" smtClean="0">
                <a:latin typeface="Arial"/>
                <a:cs typeface="Arial"/>
              </a:rPr>
              <a:t> pl</a:t>
            </a:r>
            <a:r>
              <a:rPr lang="fr-FR" sz="1600" dirty="0" smtClean="0">
                <a:solidFill>
                  <a:srgbClr val="008000"/>
                </a:solidFill>
                <a:latin typeface="Arial"/>
                <a:cs typeface="Arial"/>
              </a:rPr>
              <a:t>ein</a:t>
            </a:r>
            <a:r>
              <a:rPr lang="fr-FR" sz="1600" dirty="0" smtClean="0">
                <a:latin typeface="Arial"/>
                <a:cs typeface="Arial"/>
              </a:rPr>
              <a:t> de dess</a:t>
            </a:r>
            <a:r>
              <a:rPr lang="fr-FR" sz="1600" dirty="0" smtClean="0">
                <a:solidFill>
                  <a:srgbClr val="008000"/>
                </a:solidFill>
                <a:latin typeface="Arial"/>
                <a:cs typeface="Arial"/>
              </a:rPr>
              <a:t>in</a:t>
            </a:r>
            <a:r>
              <a:rPr lang="fr-FR" sz="1600" dirty="0" smtClean="0">
                <a:solidFill>
                  <a:srgbClr val="7F7F7F"/>
                </a:solidFill>
                <a:latin typeface="Arial"/>
                <a:cs typeface="Arial"/>
              </a:rPr>
              <a:t>s</a:t>
            </a:r>
            <a:r>
              <a:rPr lang="fr-FR" sz="1600" dirty="0" smtClean="0">
                <a:latin typeface="Arial"/>
                <a:cs typeface="Arial"/>
              </a:rPr>
              <a:t> p</a:t>
            </a:r>
            <a:r>
              <a:rPr lang="fr-FR" sz="1600" dirty="0" smtClean="0">
                <a:solidFill>
                  <a:srgbClr val="008000"/>
                </a:solidFill>
                <a:latin typeface="Arial"/>
                <a:cs typeface="Arial"/>
              </a:rPr>
              <a:t>ou</a:t>
            </a:r>
            <a:r>
              <a:rPr lang="fr-FR" sz="1600" dirty="0" smtClean="0">
                <a:latin typeface="Arial"/>
                <a:cs typeface="Arial"/>
              </a:rPr>
              <a:t>r se s</a:t>
            </a:r>
            <a:r>
              <a:rPr lang="fr-FR" sz="1600" dirty="0" smtClean="0">
                <a:solidFill>
                  <a:srgbClr val="008000"/>
                </a:solidFill>
                <a:latin typeface="Arial"/>
                <a:cs typeface="Arial"/>
              </a:rPr>
              <a:t>ou</a:t>
            </a:r>
            <a:r>
              <a:rPr lang="fr-FR" sz="1600" dirty="0" smtClean="0">
                <a:latin typeface="Arial"/>
                <a:cs typeface="Arial"/>
              </a:rPr>
              <a:t>venir de t</a:t>
            </a:r>
            <a:r>
              <a:rPr lang="fr-FR" sz="1600" dirty="0" smtClean="0">
                <a:solidFill>
                  <a:srgbClr val="008000"/>
                </a:solidFill>
                <a:latin typeface="Arial"/>
                <a:cs typeface="Arial"/>
              </a:rPr>
              <a:t>ou</a:t>
            </a:r>
            <a:r>
              <a:rPr lang="fr-FR" sz="1600" dirty="0" smtClean="0">
                <a:solidFill>
                  <a:srgbClr val="7F7F7F"/>
                </a:solidFill>
                <a:latin typeface="Arial"/>
                <a:cs typeface="Arial"/>
              </a:rPr>
              <a:t>t</a:t>
            </a:r>
            <a:r>
              <a:rPr lang="fr-FR" sz="1600" dirty="0" smtClean="0">
                <a:latin typeface="Arial"/>
                <a:cs typeface="Arial"/>
              </a:rPr>
              <a:t> ce qu’il</a:t>
            </a:r>
            <a:r>
              <a:rPr lang="fr-FR" sz="1600" dirty="0" smtClean="0">
                <a:solidFill>
                  <a:srgbClr val="7F7F7F"/>
                </a:solidFill>
                <a:latin typeface="Arial"/>
                <a:cs typeface="Arial"/>
              </a:rPr>
              <a:t>s</a:t>
            </a:r>
            <a:r>
              <a:rPr lang="fr-FR" sz="1600" dirty="0" smtClean="0">
                <a:latin typeface="Arial"/>
                <a:cs typeface="Arial"/>
              </a:rPr>
              <a:t> av</a:t>
            </a:r>
            <a:r>
              <a:rPr lang="fr-FR" sz="1600" u="sng" dirty="0" smtClean="0">
                <a:solidFill>
                  <a:srgbClr val="008000"/>
                </a:solidFill>
                <a:latin typeface="Arial"/>
                <a:cs typeface="Arial"/>
              </a:rPr>
              <a:t>ai</a:t>
            </a:r>
            <a:r>
              <a:rPr lang="fr-FR" sz="1600" dirty="0" smtClean="0">
                <a:solidFill>
                  <a:srgbClr val="7F7F7F"/>
                </a:solidFill>
                <a:latin typeface="Arial"/>
                <a:cs typeface="Arial"/>
              </a:rPr>
              <a:t>ent</a:t>
            </a:r>
            <a:r>
              <a:rPr lang="fr-FR" sz="1600" dirty="0" smtClean="0">
                <a:latin typeface="Arial"/>
                <a:cs typeface="Arial"/>
              </a:rPr>
              <a:t> vu. </a:t>
            </a:r>
            <a:endParaRPr lang="fr-FR" sz="1600" dirty="0">
              <a:latin typeface="Arial"/>
              <a:cs typeface="Arial"/>
            </a:endParaRPr>
          </a:p>
        </p:txBody>
      </p:sp>
    </p:spTree>
    <p:extLst>
      <p:ext uri="{BB962C8B-B14F-4D97-AF65-F5344CB8AC3E}">
        <p14:creationId xmlns:p14="http://schemas.microsoft.com/office/powerpoint/2010/main" val="32093697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2207685" y="132375"/>
            <a:ext cx="2398183" cy="388648"/>
          </a:xfrm>
          <a:prstGeom prst="roundRect">
            <a:avLst/>
          </a:prstGeom>
          <a:solidFill>
            <a:schemeClr val="bg1">
              <a:lumMod val="75000"/>
            </a:schemeClr>
          </a:solidFill>
          <a:ln w="12700" cmpd="sng">
            <a:solidFill>
              <a:schemeClr val="tx1"/>
            </a:solidFill>
            <a:prstDash val="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400" dirty="0" smtClean="0">
                <a:solidFill>
                  <a:srgbClr val="000000"/>
                </a:solidFill>
                <a:latin typeface="Comic Sans MS"/>
                <a:ea typeface="ＭＳ 明朝"/>
                <a:cs typeface="Times New Roman"/>
              </a:rPr>
              <a:t>Lecture 51 : Au jardin </a:t>
            </a:r>
          </a:p>
        </p:txBody>
      </p:sp>
      <p:pic>
        <p:nvPicPr>
          <p:cNvPr id="3" name="Image 2"/>
          <p:cNvPicPr>
            <a:picLocks noChangeAspect="1"/>
          </p:cNvPicPr>
          <p:nvPr/>
        </p:nvPicPr>
        <p:blipFill rotWithShape="1">
          <a:blip r:embed="rId2"/>
          <a:srcRect r="42788" b="12204"/>
          <a:stretch/>
        </p:blipFill>
        <p:spPr>
          <a:xfrm>
            <a:off x="2209808" y="3686567"/>
            <a:ext cx="1049866" cy="1072109"/>
          </a:xfrm>
          <a:prstGeom prst="rect">
            <a:avLst/>
          </a:prstGeom>
        </p:spPr>
      </p:pic>
      <p:pic>
        <p:nvPicPr>
          <p:cNvPr id="4" name="Image 3"/>
          <p:cNvPicPr>
            <a:picLocks noChangeAspect="1"/>
          </p:cNvPicPr>
          <p:nvPr/>
        </p:nvPicPr>
        <p:blipFill rotWithShape="1">
          <a:blip r:embed="rId3"/>
          <a:srcRect l="21275" t="12984" r="25483"/>
          <a:stretch/>
        </p:blipFill>
        <p:spPr>
          <a:xfrm>
            <a:off x="3750742" y="4067976"/>
            <a:ext cx="719928" cy="690700"/>
          </a:xfrm>
          <a:prstGeom prst="rect">
            <a:avLst/>
          </a:prstGeom>
        </p:spPr>
      </p:pic>
      <p:sp>
        <p:nvSpPr>
          <p:cNvPr id="5" name="Légende encadrée 1 4"/>
          <p:cNvSpPr/>
          <p:nvPr/>
        </p:nvSpPr>
        <p:spPr>
          <a:xfrm>
            <a:off x="4894004" y="4123266"/>
            <a:ext cx="1015738" cy="287867"/>
          </a:xfrm>
          <a:prstGeom prst="borderCallout1">
            <a:avLst>
              <a:gd name="adj1" fmla="val 27573"/>
              <a:gd name="adj2" fmla="val -831"/>
              <a:gd name="adj3" fmla="val 112500"/>
              <a:gd name="adj4" fmla="val -38333"/>
            </a:avLst>
          </a:prstGeom>
          <a:ln w="9525" cmpd="sng">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a:t>d</a:t>
            </a:r>
            <a:r>
              <a:rPr lang="fr-FR" sz="1600" dirty="0" smtClean="0"/>
              <a:t>u thym</a:t>
            </a:r>
            <a:endParaRPr lang="fr-FR" sz="1600" dirty="0"/>
          </a:p>
        </p:txBody>
      </p:sp>
      <p:sp>
        <p:nvSpPr>
          <p:cNvPr id="10" name="Légende encadrée 1 9"/>
          <p:cNvSpPr/>
          <p:nvPr/>
        </p:nvSpPr>
        <p:spPr>
          <a:xfrm>
            <a:off x="558808" y="4067976"/>
            <a:ext cx="1244600" cy="287867"/>
          </a:xfrm>
          <a:prstGeom prst="borderCallout1">
            <a:avLst>
              <a:gd name="adj1" fmla="val 21691"/>
              <a:gd name="adj2" fmla="val 100028"/>
              <a:gd name="adj3" fmla="val 50735"/>
              <a:gd name="adj4" fmla="val 140880"/>
            </a:avLst>
          </a:prstGeom>
          <a:ln w="9525" cmpd="sng">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a:t>d</a:t>
            </a:r>
            <a:r>
              <a:rPr lang="fr-FR" sz="1600" dirty="0" smtClean="0"/>
              <a:t>u romarin</a:t>
            </a:r>
            <a:endParaRPr lang="fr-FR" sz="1600" dirty="0"/>
          </a:p>
        </p:txBody>
      </p:sp>
      <p:sp>
        <p:nvSpPr>
          <p:cNvPr id="11" name="Rectangle à coins arrondis 10"/>
          <p:cNvSpPr/>
          <p:nvPr/>
        </p:nvSpPr>
        <p:spPr>
          <a:xfrm>
            <a:off x="2258486" y="5208874"/>
            <a:ext cx="2398183" cy="388648"/>
          </a:xfrm>
          <a:prstGeom prst="roundRect">
            <a:avLst/>
          </a:prstGeom>
          <a:solidFill>
            <a:schemeClr val="bg1">
              <a:lumMod val="75000"/>
            </a:schemeClr>
          </a:solidFill>
          <a:ln w="12700" cmpd="sng">
            <a:solidFill>
              <a:schemeClr val="tx1"/>
            </a:solidFill>
            <a:prstDash val="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400" dirty="0" smtClean="0">
                <a:solidFill>
                  <a:srgbClr val="000000"/>
                </a:solidFill>
                <a:latin typeface="Comic Sans MS"/>
                <a:ea typeface="ＭＳ 明朝"/>
                <a:cs typeface="Times New Roman"/>
              </a:rPr>
              <a:t>Lecture 51 : Au jardin </a:t>
            </a:r>
          </a:p>
        </p:txBody>
      </p:sp>
      <p:pic>
        <p:nvPicPr>
          <p:cNvPr id="13" name="Image 12"/>
          <p:cNvPicPr>
            <a:picLocks noChangeAspect="1"/>
          </p:cNvPicPr>
          <p:nvPr/>
        </p:nvPicPr>
        <p:blipFill rotWithShape="1">
          <a:blip r:embed="rId2"/>
          <a:srcRect r="42788" b="12204"/>
          <a:stretch/>
        </p:blipFill>
        <p:spPr>
          <a:xfrm>
            <a:off x="2260609" y="8763066"/>
            <a:ext cx="1049866" cy="1072109"/>
          </a:xfrm>
          <a:prstGeom prst="rect">
            <a:avLst/>
          </a:prstGeom>
        </p:spPr>
      </p:pic>
      <p:pic>
        <p:nvPicPr>
          <p:cNvPr id="14" name="Image 13"/>
          <p:cNvPicPr>
            <a:picLocks noChangeAspect="1"/>
          </p:cNvPicPr>
          <p:nvPr/>
        </p:nvPicPr>
        <p:blipFill rotWithShape="1">
          <a:blip r:embed="rId3"/>
          <a:srcRect l="21275" t="12984" r="25483"/>
          <a:stretch/>
        </p:blipFill>
        <p:spPr>
          <a:xfrm>
            <a:off x="3801543" y="9144475"/>
            <a:ext cx="719928" cy="690700"/>
          </a:xfrm>
          <a:prstGeom prst="rect">
            <a:avLst/>
          </a:prstGeom>
        </p:spPr>
      </p:pic>
      <p:sp>
        <p:nvSpPr>
          <p:cNvPr id="15" name="Légende encadrée 1 14"/>
          <p:cNvSpPr/>
          <p:nvPr/>
        </p:nvSpPr>
        <p:spPr>
          <a:xfrm>
            <a:off x="4944805" y="9199765"/>
            <a:ext cx="1015738" cy="287867"/>
          </a:xfrm>
          <a:prstGeom prst="borderCallout1">
            <a:avLst>
              <a:gd name="adj1" fmla="val 27573"/>
              <a:gd name="adj2" fmla="val -831"/>
              <a:gd name="adj3" fmla="val 112500"/>
              <a:gd name="adj4" fmla="val -38333"/>
            </a:avLst>
          </a:prstGeom>
          <a:ln w="9525" cmpd="sng">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a:t>d</a:t>
            </a:r>
            <a:r>
              <a:rPr lang="fr-FR" sz="1600" dirty="0" smtClean="0"/>
              <a:t>u thym</a:t>
            </a:r>
            <a:endParaRPr lang="fr-FR" sz="1600" dirty="0"/>
          </a:p>
        </p:txBody>
      </p:sp>
      <p:sp>
        <p:nvSpPr>
          <p:cNvPr id="16" name="Légende encadrée 1 15"/>
          <p:cNvSpPr/>
          <p:nvPr/>
        </p:nvSpPr>
        <p:spPr>
          <a:xfrm>
            <a:off x="609609" y="9144475"/>
            <a:ext cx="1244600" cy="287867"/>
          </a:xfrm>
          <a:prstGeom prst="borderCallout1">
            <a:avLst>
              <a:gd name="adj1" fmla="val 21691"/>
              <a:gd name="adj2" fmla="val 100028"/>
              <a:gd name="adj3" fmla="val 50735"/>
              <a:gd name="adj4" fmla="val 140880"/>
            </a:avLst>
          </a:prstGeom>
          <a:ln w="9525" cmpd="sng">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a:t>d</a:t>
            </a:r>
            <a:r>
              <a:rPr lang="fr-FR" sz="1600" dirty="0" smtClean="0"/>
              <a:t>u romarin</a:t>
            </a:r>
            <a:endParaRPr lang="fr-FR" sz="1600" dirty="0"/>
          </a:p>
        </p:txBody>
      </p:sp>
      <p:sp>
        <p:nvSpPr>
          <p:cNvPr id="2" name="ZoneTexte 1"/>
          <p:cNvSpPr txBox="1"/>
          <p:nvPr/>
        </p:nvSpPr>
        <p:spPr>
          <a:xfrm>
            <a:off x="161001" y="532669"/>
            <a:ext cx="6475629" cy="3280898"/>
          </a:xfrm>
          <a:prstGeom prst="rect">
            <a:avLst/>
          </a:prstGeom>
          <a:noFill/>
        </p:spPr>
        <p:txBody>
          <a:bodyPr wrap="square" rtlCol="0">
            <a:spAutoFit/>
          </a:bodyPr>
          <a:lstStyle/>
          <a:p>
            <a:pPr>
              <a:lnSpc>
                <a:spcPct val="130000"/>
              </a:lnSpc>
            </a:pPr>
            <a:r>
              <a:rPr lang="fr-FR" sz="1600" dirty="0" smtClean="0">
                <a:latin typeface="Arial"/>
                <a:cs typeface="Arial"/>
              </a:rPr>
              <a:t>Derrière sa maison, Rom</a:t>
            </a:r>
            <a:r>
              <a:rPr lang="fr-FR" sz="1600" u="sng" dirty="0" smtClean="0">
                <a:latin typeface="Arial"/>
                <a:cs typeface="Arial"/>
              </a:rPr>
              <a:t>ain</a:t>
            </a:r>
            <a:r>
              <a:rPr lang="fr-FR" sz="1600" dirty="0" smtClean="0">
                <a:latin typeface="Arial"/>
                <a:cs typeface="Arial"/>
              </a:rPr>
              <a:t> a un beau jard</a:t>
            </a:r>
            <a:r>
              <a:rPr lang="fr-FR" sz="1600" u="sng" dirty="0" smtClean="0">
                <a:latin typeface="Arial"/>
                <a:cs typeface="Arial"/>
              </a:rPr>
              <a:t>in</a:t>
            </a:r>
            <a:r>
              <a:rPr lang="fr-FR" sz="1600" dirty="0" smtClean="0">
                <a:latin typeface="Arial"/>
                <a:cs typeface="Arial"/>
              </a:rPr>
              <a:t>. Il s’en occupe très bi</a:t>
            </a:r>
            <a:r>
              <a:rPr lang="fr-FR" sz="1600" u="sng" dirty="0" smtClean="0">
                <a:latin typeface="Arial"/>
                <a:cs typeface="Arial"/>
              </a:rPr>
              <a:t>en</a:t>
            </a:r>
            <a:r>
              <a:rPr lang="fr-FR" sz="1600" dirty="0" smtClean="0">
                <a:latin typeface="Arial"/>
                <a:cs typeface="Arial"/>
              </a:rPr>
              <a:t>.  L</a:t>
            </a:r>
            <a:r>
              <a:rPr lang="fr-FR" sz="1600" u="sng" dirty="0" smtClean="0">
                <a:latin typeface="Arial"/>
                <a:cs typeface="Arial"/>
              </a:rPr>
              <a:t>un</a:t>
            </a:r>
            <a:r>
              <a:rPr lang="fr-FR" sz="1600" dirty="0" smtClean="0">
                <a:latin typeface="Arial"/>
                <a:cs typeface="Arial"/>
              </a:rPr>
              <a:t>di, son cop</a:t>
            </a:r>
            <a:r>
              <a:rPr lang="fr-FR" sz="1600" u="sng" dirty="0" smtClean="0">
                <a:latin typeface="Arial"/>
                <a:cs typeface="Arial"/>
              </a:rPr>
              <a:t>ain</a:t>
            </a:r>
            <a:r>
              <a:rPr lang="fr-FR" sz="1600" dirty="0" smtClean="0">
                <a:latin typeface="Arial"/>
                <a:cs typeface="Arial"/>
              </a:rPr>
              <a:t> Mart</a:t>
            </a:r>
            <a:r>
              <a:rPr lang="fr-FR" sz="1600" u="sng" dirty="0" smtClean="0">
                <a:latin typeface="Arial"/>
                <a:cs typeface="Arial"/>
              </a:rPr>
              <a:t>in</a:t>
            </a:r>
            <a:r>
              <a:rPr lang="fr-FR" sz="1600" dirty="0" smtClean="0">
                <a:latin typeface="Arial"/>
                <a:cs typeface="Arial"/>
              </a:rPr>
              <a:t> est venu le voir. Ils ont joué avec le tr</a:t>
            </a:r>
            <a:r>
              <a:rPr lang="fr-FR" sz="1600" u="sng" dirty="0" smtClean="0">
                <a:latin typeface="Arial"/>
                <a:cs typeface="Arial"/>
              </a:rPr>
              <a:t>ain</a:t>
            </a:r>
            <a:r>
              <a:rPr lang="fr-FR" sz="1600" dirty="0" smtClean="0">
                <a:latin typeface="Arial"/>
                <a:cs typeface="Arial"/>
              </a:rPr>
              <a:t> électrique de Rom</a:t>
            </a:r>
            <a:r>
              <a:rPr lang="fr-FR" sz="1600" u="sng" dirty="0" smtClean="0">
                <a:latin typeface="Arial"/>
                <a:cs typeface="Arial"/>
              </a:rPr>
              <a:t>ain</a:t>
            </a:r>
            <a:r>
              <a:rPr lang="fr-FR" sz="1600" dirty="0" smtClean="0">
                <a:latin typeface="Arial"/>
                <a:cs typeface="Arial"/>
              </a:rPr>
              <a:t>. Ensuite, ils ont p</a:t>
            </a:r>
            <a:r>
              <a:rPr lang="fr-FR" sz="1600" u="sng" dirty="0" smtClean="0">
                <a:latin typeface="Arial"/>
                <a:cs typeface="Arial"/>
              </a:rPr>
              <a:t>ein</a:t>
            </a:r>
            <a:r>
              <a:rPr lang="fr-FR" sz="1600" dirty="0" smtClean="0">
                <a:latin typeface="Arial"/>
                <a:cs typeface="Arial"/>
              </a:rPr>
              <a:t>t de belles fleurs pour la fête des mères. Enf</a:t>
            </a:r>
            <a:r>
              <a:rPr lang="fr-FR" sz="1600" u="sng" dirty="0" smtClean="0">
                <a:latin typeface="Arial"/>
                <a:cs typeface="Arial"/>
              </a:rPr>
              <a:t>in</a:t>
            </a:r>
            <a:r>
              <a:rPr lang="fr-FR" sz="1600" dirty="0" smtClean="0">
                <a:latin typeface="Arial"/>
                <a:cs typeface="Arial"/>
              </a:rPr>
              <a:t>, ils se sont amusés à gr</a:t>
            </a:r>
            <a:r>
              <a:rPr lang="fr-FR" sz="1600" u="sng" dirty="0" smtClean="0">
                <a:latin typeface="Arial"/>
                <a:cs typeface="Arial"/>
              </a:rPr>
              <a:t>im</a:t>
            </a:r>
            <a:r>
              <a:rPr lang="fr-FR" sz="1600" dirty="0" smtClean="0">
                <a:latin typeface="Arial"/>
                <a:cs typeface="Arial"/>
              </a:rPr>
              <a:t>per dans les arbres du jard</a:t>
            </a:r>
            <a:r>
              <a:rPr lang="fr-FR" sz="1600" u="sng" dirty="0" smtClean="0">
                <a:latin typeface="Arial"/>
                <a:cs typeface="Arial"/>
              </a:rPr>
              <a:t>in</a:t>
            </a:r>
            <a:r>
              <a:rPr lang="fr-FR" sz="1600" dirty="0" smtClean="0">
                <a:latin typeface="Arial"/>
                <a:cs typeface="Arial"/>
              </a:rPr>
              <a:t>. Pour le goûter, Rom</a:t>
            </a:r>
            <a:r>
              <a:rPr lang="fr-FR" sz="1600" u="sng" dirty="0" smtClean="0">
                <a:latin typeface="Arial"/>
                <a:cs typeface="Arial"/>
              </a:rPr>
              <a:t>ain</a:t>
            </a:r>
            <a:r>
              <a:rPr lang="fr-FR" sz="1600" dirty="0" smtClean="0">
                <a:latin typeface="Arial"/>
                <a:cs typeface="Arial"/>
              </a:rPr>
              <a:t> leur a préparé de grosses tartines de p</a:t>
            </a:r>
            <a:r>
              <a:rPr lang="fr-FR" sz="1600" u="sng" dirty="0" smtClean="0">
                <a:latin typeface="Arial"/>
                <a:cs typeface="Arial"/>
              </a:rPr>
              <a:t>ain</a:t>
            </a:r>
            <a:r>
              <a:rPr lang="fr-FR" sz="1600" dirty="0" smtClean="0">
                <a:latin typeface="Arial"/>
                <a:cs typeface="Arial"/>
              </a:rPr>
              <a:t> et de confiture, avec du jus de rais</a:t>
            </a:r>
            <a:r>
              <a:rPr lang="fr-FR" sz="1600" u="sng" dirty="0" smtClean="0">
                <a:latin typeface="Arial"/>
                <a:cs typeface="Arial"/>
              </a:rPr>
              <a:t>in</a:t>
            </a:r>
            <a:r>
              <a:rPr lang="fr-FR" sz="1600" dirty="0" smtClean="0">
                <a:latin typeface="Arial"/>
                <a:cs typeface="Arial"/>
              </a:rPr>
              <a:t>. </a:t>
            </a:r>
          </a:p>
          <a:p>
            <a:pPr>
              <a:lnSpc>
                <a:spcPct val="130000"/>
              </a:lnSpc>
            </a:pPr>
            <a:r>
              <a:rPr lang="fr-FR" sz="1600" dirty="0">
                <a:latin typeface="Arial"/>
                <a:cs typeface="Arial"/>
              </a:rPr>
              <a:t>L</a:t>
            </a:r>
            <a:r>
              <a:rPr lang="fr-FR" sz="1600" dirty="0" smtClean="0">
                <a:latin typeface="Arial"/>
                <a:cs typeface="Arial"/>
              </a:rPr>
              <a:t>a maman de Rom</a:t>
            </a:r>
            <a:r>
              <a:rPr lang="fr-FR" sz="1600" u="sng" dirty="0" smtClean="0">
                <a:latin typeface="Arial"/>
                <a:cs typeface="Arial"/>
              </a:rPr>
              <a:t>ain</a:t>
            </a:r>
            <a:r>
              <a:rPr lang="fr-FR" sz="1600" dirty="0" smtClean="0">
                <a:latin typeface="Arial"/>
                <a:cs typeface="Arial"/>
              </a:rPr>
              <a:t> leur a demandé d’aller chercher du th</a:t>
            </a:r>
            <a:r>
              <a:rPr lang="fr-FR" sz="1600" u="sng" dirty="0" smtClean="0">
                <a:latin typeface="Arial"/>
                <a:cs typeface="Arial"/>
              </a:rPr>
              <a:t>ym</a:t>
            </a:r>
            <a:r>
              <a:rPr lang="fr-FR" sz="1600" dirty="0" smtClean="0">
                <a:latin typeface="Arial"/>
                <a:cs typeface="Arial"/>
              </a:rPr>
              <a:t> et du romar</a:t>
            </a:r>
            <a:r>
              <a:rPr lang="fr-FR" sz="1600" u="sng" dirty="0" smtClean="0">
                <a:latin typeface="Arial"/>
                <a:cs typeface="Arial"/>
              </a:rPr>
              <a:t>in</a:t>
            </a:r>
            <a:r>
              <a:rPr lang="fr-FR" sz="1600" dirty="0" smtClean="0">
                <a:latin typeface="Arial"/>
                <a:cs typeface="Arial"/>
              </a:rPr>
              <a:t>. Ils sont sortis en courant dans le jard</a:t>
            </a:r>
            <a:r>
              <a:rPr lang="fr-FR" sz="1600" u="sng" dirty="0" smtClean="0">
                <a:latin typeface="Arial"/>
                <a:cs typeface="Arial"/>
              </a:rPr>
              <a:t>in</a:t>
            </a:r>
            <a:r>
              <a:rPr lang="fr-FR" sz="1600" dirty="0" smtClean="0">
                <a:latin typeface="Arial"/>
                <a:cs typeface="Arial"/>
              </a:rPr>
              <a:t>. Chac</a:t>
            </a:r>
            <a:r>
              <a:rPr lang="fr-FR" sz="1600" u="sng" dirty="0" smtClean="0">
                <a:latin typeface="Arial"/>
                <a:cs typeface="Arial"/>
              </a:rPr>
              <a:t>un</a:t>
            </a:r>
            <a:r>
              <a:rPr lang="fr-FR" sz="1600" dirty="0" smtClean="0">
                <a:latin typeface="Arial"/>
                <a:cs typeface="Arial"/>
              </a:rPr>
              <a:t> est allé chercher dans son coin, mais ils n’ont ri</a:t>
            </a:r>
            <a:r>
              <a:rPr lang="fr-FR" sz="1600" u="sng" dirty="0" smtClean="0">
                <a:latin typeface="Arial"/>
                <a:cs typeface="Arial"/>
              </a:rPr>
              <a:t>en</a:t>
            </a:r>
            <a:r>
              <a:rPr lang="fr-FR" sz="1600" dirty="0" smtClean="0">
                <a:latin typeface="Arial"/>
                <a:cs typeface="Arial"/>
              </a:rPr>
              <a:t> trouvé. Maman est venue leur montrer ces plantes aromatiques et leur a fait sentir leur parf</a:t>
            </a:r>
            <a:r>
              <a:rPr lang="fr-FR" sz="1600" u="sng" dirty="0" smtClean="0">
                <a:latin typeface="Arial"/>
                <a:cs typeface="Arial"/>
              </a:rPr>
              <a:t>um</a:t>
            </a:r>
            <a:r>
              <a:rPr lang="fr-FR" sz="1600" dirty="0" smtClean="0">
                <a:latin typeface="Arial"/>
                <a:cs typeface="Arial"/>
              </a:rPr>
              <a:t>. </a:t>
            </a:r>
            <a:endParaRPr lang="fr-FR" sz="1600" dirty="0">
              <a:latin typeface="Arial"/>
              <a:cs typeface="Arial"/>
            </a:endParaRPr>
          </a:p>
        </p:txBody>
      </p:sp>
      <p:sp>
        <p:nvSpPr>
          <p:cNvPr id="12" name="ZoneTexte 11"/>
          <p:cNvSpPr txBox="1"/>
          <p:nvPr/>
        </p:nvSpPr>
        <p:spPr>
          <a:xfrm>
            <a:off x="211802" y="5609168"/>
            <a:ext cx="6475629" cy="3280898"/>
          </a:xfrm>
          <a:prstGeom prst="rect">
            <a:avLst/>
          </a:prstGeom>
          <a:noFill/>
        </p:spPr>
        <p:txBody>
          <a:bodyPr wrap="square" rtlCol="0">
            <a:spAutoFit/>
          </a:bodyPr>
          <a:lstStyle/>
          <a:p>
            <a:pPr>
              <a:lnSpc>
                <a:spcPct val="130000"/>
              </a:lnSpc>
            </a:pPr>
            <a:r>
              <a:rPr lang="fr-FR" sz="1600" dirty="0" smtClean="0">
                <a:latin typeface="Arial"/>
                <a:cs typeface="Arial"/>
              </a:rPr>
              <a:t>Derrière sa maison, Rom</a:t>
            </a:r>
            <a:r>
              <a:rPr lang="fr-FR" sz="1600" u="sng" dirty="0" smtClean="0">
                <a:latin typeface="Arial"/>
                <a:cs typeface="Arial"/>
              </a:rPr>
              <a:t>ain</a:t>
            </a:r>
            <a:r>
              <a:rPr lang="fr-FR" sz="1600" dirty="0" smtClean="0">
                <a:latin typeface="Arial"/>
                <a:cs typeface="Arial"/>
              </a:rPr>
              <a:t> a un beau jard</a:t>
            </a:r>
            <a:r>
              <a:rPr lang="fr-FR" sz="1600" u="sng" dirty="0" smtClean="0">
                <a:latin typeface="Arial"/>
                <a:cs typeface="Arial"/>
              </a:rPr>
              <a:t>in</a:t>
            </a:r>
            <a:r>
              <a:rPr lang="fr-FR" sz="1600" dirty="0" smtClean="0">
                <a:latin typeface="Arial"/>
                <a:cs typeface="Arial"/>
              </a:rPr>
              <a:t>. Il s’en occupe très bi</a:t>
            </a:r>
            <a:r>
              <a:rPr lang="fr-FR" sz="1600" u="sng" dirty="0" smtClean="0">
                <a:latin typeface="Arial"/>
                <a:cs typeface="Arial"/>
              </a:rPr>
              <a:t>en</a:t>
            </a:r>
            <a:r>
              <a:rPr lang="fr-FR" sz="1600" dirty="0" smtClean="0">
                <a:latin typeface="Arial"/>
                <a:cs typeface="Arial"/>
              </a:rPr>
              <a:t>.  L</a:t>
            </a:r>
            <a:r>
              <a:rPr lang="fr-FR" sz="1600" u="sng" dirty="0" smtClean="0">
                <a:latin typeface="Arial"/>
                <a:cs typeface="Arial"/>
              </a:rPr>
              <a:t>un</a:t>
            </a:r>
            <a:r>
              <a:rPr lang="fr-FR" sz="1600" dirty="0" smtClean="0">
                <a:latin typeface="Arial"/>
                <a:cs typeface="Arial"/>
              </a:rPr>
              <a:t>di, son cop</a:t>
            </a:r>
            <a:r>
              <a:rPr lang="fr-FR" sz="1600" u="sng" dirty="0" smtClean="0">
                <a:latin typeface="Arial"/>
                <a:cs typeface="Arial"/>
              </a:rPr>
              <a:t>ain</a:t>
            </a:r>
            <a:r>
              <a:rPr lang="fr-FR" sz="1600" dirty="0" smtClean="0">
                <a:latin typeface="Arial"/>
                <a:cs typeface="Arial"/>
              </a:rPr>
              <a:t> Mart</a:t>
            </a:r>
            <a:r>
              <a:rPr lang="fr-FR" sz="1600" u="sng" dirty="0" smtClean="0">
                <a:latin typeface="Arial"/>
                <a:cs typeface="Arial"/>
              </a:rPr>
              <a:t>in</a:t>
            </a:r>
            <a:r>
              <a:rPr lang="fr-FR" sz="1600" dirty="0" smtClean="0">
                <a:latin typeface="Arial"/>
                <a:cs typeface="Arial"/>
              </a:rPr>
              <a:t> est venu le voir. Ils ont joué avec le tr</a:t>
            </a:r>
            <a:r>
              <a:rPr lang="fr-FR" sz="1600" u="sng" dirty="0" smtClean="0">
                <a:latin typeface="Arial"/>
                <a:cs typeface="Arial"/>
              </a:rPr>
              <a:t>ain</a:t>
            </a:r>
            <a:r>
              <a:rPr lang="fr-FR" sz="1600" dirty="0" smtClean="0">
                <a:latin typeface="Arial"/>
                <a:cs typeface="Arial"/>
              </a:rPr>
              <a:t> électrique de Rom</a:t>
            </a:r>
            <a:r>
              <a:rPr lang="fr-FR" sz="1600" u="sng" dirty="0" smtClean="0">
                <a:latin typeface="Arial"/>
                <a:cs typeface="Arial"/>
              </a:rPr>
              <a:t>ain</a:t>
            </a:r>
            <a:r>
              <a:rPr lang="fr-FR" sz="1600" dirty="0" smtClean="0">
                <a:latin typeface="Arial"/>
                <a:cs typeface="Arial"/>
              </a:rPr>
              <a:t>. Ensuite, ils ont p</a:t>
            </a:r>
            <a:r>
              <a:rPr lang="fr-FR" sz="1600" u="sng" dirty="0" smtClean="0">
                <a:latin typeface="Arial"/>
                <a:cs typeface="Arial"/>
              </a:rPr>
              <a:t>ein</a:t>
            </a:r>
            <a:r>
              <a:rPr lang="fr-FR" sz="1600" dirty="0" smtClean="0">
                <a:latin typeface="Arial"/>
                <a:cs typeface="Arial"/>
              </a:rPr>
              <a:t>t de belles fleurs pour la fête des mères. Enf</a:t>
            </a:r>
            <a:r>
              <a:rPr lang="fr-FR" sz="1600" u="sng" dirty="0" smtClean="0">
                <a:latin typeface="Arial"/>
                <a:cs typeface="Arial"/>
              </a:rPr>
              <a:t>in</a:t>
            </a:r>
            <a:r>
              <a:rPr lang="fr-FR" sz="1600" dirty="0" smtClean="0">
                <a:latin typeface="Arial"/>
                <a:cs typeface="Arial"/>
              </a:rPr>
              <a:t>, ils se sont amusés à gr</a:t>
            </a:r>
            <a:r>
              <a:rPr lang="fr-FR" sz="1600" u="sng" dirty="0" smtClean="0">
                <a:latin typeface="Arial"/>
                <a:cs typeface="Arial"/>
              </a:rPr>
              <a:t>im</a:t>
            </a:r>
            <a:r>
              <a:rPr lang="fr-FR" sz="1600" dirty="0" smtClean="0">
                <a:latin typeface="Arial"/>
                <a:cs typeface="Arial"/>
              </a:rPr>
              <a:t>per dans les arbres du jard</a:t>
            </a:r>
            <a:r>
              <a:rPr lang="fr-FR" sz="1600" u="sng" dirty="0" smtClean="0">
                <a:latin typeface="Arial"/>
                <a:cs typeface="Arial"/>
              </a:rPr>
              <a:t>in</a:t>
            </a:r>
            <a:r>
              <a:rPr lang="fr-FR" sz="1600" dirty="0" smtClean="0">
                <a:latin typeface="Arial"/>
                <a:cs typeface="Arial"/>
              </a:rPr>
              <a:t>. Pour le goûter, Rom</a:t>
            </a:r>
            <a:r>
              <a:rPr lang="fr-FR" sz="1600" u="sng" dirty="0" smtClean="0">
                <a:latin typeface="Arial"/>
                <a:cs typeface="Arial"/>
              </a:rPr>
              <a:t>ain</a:t>
            </a:r>
            <a:r>
              <a:rPr lang="fr-FR" sz="1600" dirty="0" smtClean="0">
                <a:latin typeface="Arial"/>
                <a:cs typeface="Arial"/>
              </a:rPr>
              <a:t> leur a préparé de grosses tartines de p</a:t>
            </a:r>
            <a:r>
              <a:rPr lang="fr-FR" sz="1600" u="sng" dirty="0" smtClean="0">
                <a:latin typeface="Arial"/>
                <a:cs typeface="Arial"/>
              </a:rPr>
              <a:t>ain</a:t>
            </a:r>
            <a:r>
              <a:rPr lang="fr-FR" sz="1600" dirty="0" smtClean="0">
                <a:latin typeface="Arial"/>
                <a:cs typeface="Arial"/>
              </a:rPr>
              <a:t> et de confiture, avec du jus de rais</a:t>
            </a:r>
            <a:r>
              <a:rPr lang="fr-FR" sz="1600" u="sng" dirty="0" smtClean="0">
                <a:latin typeface="Arial"/>
                <a:cs typeface="Arial"/>
              </a:rPr>
              <a:t>in</a:t>
            </a:r>
            <a:r>
              <a:rPr lang="fr-FR" sz="1600" dirty="0" smtClean="0">
                <a:latin typeface="Arial"/>
                <a:cs typeface="Arial"/>
              </a:rPr>
              <a:t>. </a:t>
            </a:r>
          </a:p>
          <a:p>
            <a:pPr>
              <a:lnSpc>
                <a:spcPct val="130000"/>
              </a:lnSpc>
            </a:pPr>
            <a:r>
              <a:rPr lang="fr-FR" sz="1600" dirty="0">
                <a:latin typeface="Arial"/>
                <a:cs typeface="Arial"/>
              </a:rPr>
              <a:t>L</a:t>
            </a:r>
            <a:r>
              <a:rPr lang="fr-FR" sz="1600" dirty="0" smtClean="0">
                <a:latin typeface="Arial"/>
                <a:cs typeface="Arial"/>
              </a:rPr>
              <a:t>a maman de Rom</a:t>
            </a:r>
            <a:r>
              <a:rPr lang="fr-FR" sz="1600" u="sng" dirty="0" smtClean="0">
                <a:latin typeface="Arial"/>
                <a:cs typeface="Arial"/>
              </a:rPr>
              <a:t>ain</a:t>
            </a:r>
            <a:r>
              <a:rPr lang="fr-FR" sz="1600" dirty="0" smtClean="0">
                <a:latin typeface="Arial"/>
                <a:cs typeface="Arial"/>
              </a:rPr>
              <a:t> leur a demandé d’aller chercher du th</a:t>
            </a:r>
            <a:r>
              <a:rPr lang="fr-FR" sz="1600" u="sng" dirty="0" smtClean="0">
                <a:latin typeface="Arial"/>
                <a:cs typeface="Arial"/>
              </a:rPr>
              <a:t>ym</a:t>
            </a:r>
            <a:r>
              <a:rPr lang="fr-FR" sz="1600" dirty="0" smtClean="0">
                <a:latin typeface="Arial"/>
                <a:cs typeface="Arial"/>
              </a:rPr>
              <a:t> et du romar</a:t>
            </a:r>
            <a:r>
              <a:rPr lang="fr-FR" sz="1600" u="sng" dirty="0" smtClean="0">
                <a:latin typeface="Arial"/>
                <a:cs typeface="Arial"/>
              </a:rPr>
              <a:t>in</a:t>
            </a:r>
            <a:r>
              <a:rPr lang="fr-FR" sz="1600" dirty="0" smtClean="0">
                <a:latin typeface="Arial"/>
                <a:cs typeface="Arial"/>
              </a:rPr>
              <a:t>. Ils sont sortis en courant dans le jard</a:t>
            </a:r>
            <a:r>
              <a:rPr lang="fr-FR" sz="1600" u="sng" dirty="0" smtClean="0">
                <a:latin typeface="Arial"/>
                <a:cs typeface="Arial"/>
              </a:rPr>
              <a:t>in</a:t>
            </a:r>
            <a:r>
              <a:rPr lang="fr-FR" sz="1600" dirty="0" smtClean="0">
                <a:latin typeface="Arial"/>
                <a:cs typeface="Arial"/>
              </a:rPr>
              <a:t>. Chac</a:t>
            </a:r>
            <a:r>
              <a:rPr lang="fr-FR" sz="1600" u="sng" dirty="0" smtClean="0">
                <a:latin typeface="Arial"/>
                <a:cs typeface="Arial"/>
              </a:rPr>
              <a:t>un</a:t>
            </a:r>
            <a:r>
              <a:rPr lang="fr-FR" sz="1600" dirty="0" smtClean="0">
                <a:latin typeface="Arial"/>
                <a:cs typeface="Arial"/>
              </a:rPr>
              <a:t> est allé chercher dans son coin, mais ils n’ont ri</a:t>
            </a:r>
            <a:r>
              <a:rPr lang="fr-FR" sz="1600" u="sng" dirty="0" smtClean="0">
                <a:latin typeface="Arial"/>
                <a:cs typeface="Arial"/>
              </a:rPr>
              <a:t>en</a:t>
            </a:r>
            <a:r>
              <a:rPr lang="fr-FR" sz="1600" dirty="0" smtClean="0">
                <a:latin typeface="Arial"/>
                <a:cs typeface="Arial"/>
              </a:rPr>
              <a:t> trouvé. Maman est venue leur montrer ces plantes aromatiques et leur a fait sentir leur parf</a:t>
            </a:r>
            <a:r>
              <a:rPr lang="fr-FR" sz="1600" u="sng" dirty="0" smtClean="0">
                <a:latin typeface="Arial"/>
                <a:cs typeface="Arial"/>
              </a:rPr>
              <a:t>um</a:t>
            </a:r>
            <a:r>
              <a:rPr lang="fr-FR" sz="1600" dirty="0" smtClean="0">
                <a:latin typeface="Arial"/>
                <a:cs typeface="Arial"/>
              </a:rPr>
              <a:t>. </a:t>
            </a:r>
            <a:endParaRPr lang="fr-FR" sz="1600" dirty="0">
              <a:latin typeface="Arial"/>
              <a:cs typeface="Arial"/>
            </a:endParaRPr>
          </a:p>
        </p:txBody>
      </p:sp>
    </p:spTree>
    <p:extLst>
      <p:ext uri="{BB962C8B-B14F-4D97-AF65-F5344CB8AC3E}">
        <p14:creationId xmlns:p14="http://schemas.microsoft.com/office/powerpoint/2010/main" val="174342955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2207685" y="132375"/>
            <a:ext cx="2398183" cy="388648"/>
          </a:xfrm>
          <a:prstGeom prst="roundRect">
            <a:avLst/>
          </a:prstGeom>
          <a:solidFill>
            <a:schemeClr val="bg1">
              <a:lumMod val="75000"/>
            </a:schemeClr>
          </a:solidFill>
          <a:ln w="12700" cmpd="sng">
            <a:solidFill>
              <a:schemeClr val="tx1"/>
            </a:solidFill>
            <a:prstDash val="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400" dirty="0" smtClean="0">
                <a:solidFill>
                  <a:srgbClr val="000000"/>
                </a:solidFill>
                <a:latin typeface="Comic Sans MS"/>
                <a:ea typeface="ＭＳ 明朝"/>
                <a:cs typeface="Times New Roman"/>
              </a:rPr>
              <a:t>Lecture 51 : Au jardin </a:t>
            </a:r>
          </a:p>
        </p:txBody>
      </p:sp>
      <p:pic>
        <p:nvPicPr>
          <p:cNvPr id="3" name="Image 2"/>
          <p:cNvPicPr>
            <a:picLocks noChangeAspect="1"/>
          </p:cNvPicPr>
          <p:nvPr/>
        </p:nvPicPr>
        <p:blipFill rotWithShape="1">
          <a:blip r:embed="rId2"/>
          <a:srcRect r="42788" b="12204"/>
          <a:stretch/>
        </p:blipFill>
        <p:spPr>
          <a:xfrm>
            <a:off x="2209808" y="3686567"/>
            <a:ext cx="1049866" cy="1072109"/>
          </a:xfrm>
          <a:prstGeom prst="rect">
            <a:avLst/>
          </a:prstGeom>
        </p:spPr>
      </p:pic>
      <p:pic>
        <p:nvPicPr>
          <p:cNvPr id="4" name="Image 3"/>
          <p:cNvPicPr>
            <a:picLocks noChangeAspect="1"/>
          </p:cNvPicPr>
          <p:nvPr/>
        </p:nvPicPr>
        <p:blipFill rotWithShape="1">
          <a:blip r:embed="rId3"/>
          <a:srcRect l="21275" t="12984" r="25483"/>
          <a:stretch/>
        </p:blipFill>
        <p:spPr>
          <a:xfrm>
            <a:off x="3750742" y="4067976"/>
            <a:ext cx="719928" cy="690700"/>
          </a:xfrm>
          <a:prstGeom prst="rect">
            <a:avLst/>
          </a:prstGeom>
        </p:spPr>
      </p:pic>
      <p:sp>
        <p:nvSpPr>
          <p:cNvPr id="5" name="Légende encadrée 1 4"/>
          <p:cNvSpPr/>
          <p:nvPr/>
        </p:nvSpPr>
        <p:spPr>
          <a:xfrm>
            <a:off x="4894004" y="4123266"/>
            <a:ext cx="1015738" cy="287867"/>
          </a:xfrm>
          <a:prstGeom prst="borderCallout1">
            <a:avLst>
              <a:gd name="adj1" fmla="val 27573"/>
              <a:gd name="adj2" fmla="val -831"/>
              <a:gd name="adj3" fmla="val 112500"/>
              <a:gd name="adj4" fmla="val -38333"/>
            </a:avLst>
          </a:prstGeom>
          <a:ln w="9525" cmpd="sng">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a:t>d</a:t>
            </a:r>
            <a:r>
              <a:rPr lang="fr-FR" sz="1600" dirty="0" smtClean="0"/>
              <a:t>u thym</a:t>
            </a:r>
            <a:endParaRPr lang="fr-FR" sz="1600" dirty="0"/>
          </a:p>
        </p:txBody>
      </p:sp>
      <p:sp>
        <p:nvSpPr>
          <p:cNvPr id="10" name="Légende encadrée 1 9"/>
          <p:cNvSpPr/>
          <p:nvPr/>
        </p:nvSpPr>
        <p:spPr>
          <a:xfrm>
            <a:off x="558808" y="4067976"/>
            <a:ext cx="1244600" cy="287867"/>
          </a:xfrm>
          <a:prstGeom prst="borderCallout1">
            <a:avLst>
              <a:gd name="adj1" fmla="val 21691"/>
              <a:gd name="adj2" fmla="val 100028"/>
              <a:gd name="adj3" fmla="val 50735"/>
              <a:gd name="adj4" fmla="val 140880"/>
            </a:avLst>
          </a:prstGeom>
          <a:ln w="9525" cmpd="sng">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a:t>d</a:t>
            </a:r>
            <a:r>
              <a:rPr lang="fr-FR" sz="1600" dirty="0" smtClean="0"/>
              <a:t>u romarin</a:t>
            </a:r>
            <a:endParaRPr lang="fr-FR" sz="1600" dirty="0"/>
          </a:p>
        </p:txBody>
      </p:sp>
      <p:sp>
        <p:nvSpPr>
          <p:cNvPr id="11" name="Rectangle à coins arrondis 10"/>
          <p:cNvSpPr/>
          <p:nvPr/>
        </p:nvSpPr>
        <p:spPr>
          <a:xfrm>
            <a:off x="2258486" y="5208874"/>
            <a:ext cx="2398183" cy="388648"/>
          </a:xfrm>
          <a:prstGeom prst="roundRect">
            <a:avLst/>
          </a:prstGeom>
          <a:solidFill>
            <a:schemeClr val="bg1">
              <a:lumMod val="75000"/>
            </a:schemeClr>
          </a:solidFill>
          <a:ln w="12700" cmpd="sng">
            <a:solidFill>
              <a:schemeClr val="tx1"/>
            </a:solidFill>
            <a:prstDash val="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400" dirty="0" smtClean="0">
                <a:solidFill>
                  <a:srgbClr val="000000"/>
                </a:solidFill>
                <a:latin typeface="Comic Sans MS"/>
                <a:ea typeface="ＭＳ 明朝"/>
                <a:cs typeface="Times New Roman"/>
              </a:rPr>
              <a:t>Lecture 51 : Au jardin </a:t>
            </a:r>
          </a:p>
        </p:txBody>
      </p:sp>
      <p:pic>
        <p:nvPicPr>
          <p:cNvPr id="13" name="Image 12"/>
          <p:cNvPicPr>
            <a:picLocks noChangeAspect="1"/>
          </p:cNvPicPr>
          <p:nvPr/>
        </p:nvPicPr>
        <p:blipFill rotWithShape="1">
          <a:blip r:embed="rId2"/>
          <a:srcRect r="42788" b="12204"/>
          <a:stretch/>
        </p:blipFill>
        <p:spPr>
          <a:xfrm>
            <a:off x="2260609" y="8763066"/>
            <a:ext cx="1049866" cy="1072109"/>
          </a:xfrm>
          <a:prstGeom prst="rect">
            <a:avLst/>
          </a:prstGeom>
        </p:spPr>
      </p:pic>
      <p:pic>
        <p:nvPicPr>
          <p:cNvPr id="14" name="Image 13"/>
          <p:cNvPicPr>
            <a:picLocks noChangeAspect="1"/>
          </p:cNvPicPr>
          <p:nvPr/>
        </p:nvPicPr>
        <p:blipFill rotWithShape="1">
          <a:blip r:embed="rId3"/>
          <a:srcRect l="21275" t="12984" r="25483"/>
          <a:stretch/>
        </p:blipFill>
        <p:spPr>
          <a:xfrm>
            <a:off x="3801543" y="9144475"/>
            <a:ext cx="719928" cy="690700"/>
          </a:xfrm>
          <a:prstGeom prst="rect">
            <a:avLst/>
          </a:prstGeom>
        </p:spPr>
      </p:pic>
      <p:sp>
        <p:nvSpPr>
          <p:cNvPr id="15" name="Légende encadrée 1 14"/>
          <p:cNvSpPr/>
          <p:nvPr/>
        </p:nvSpPr>
        <p:spPr>
          <a:xfrm>
            <a:off x="4944805" y="9199765"/>
            <a:ext cx="1015738" cy="287867"/>
          </a:xfrm>
          <a:prstGeom prst="borderCallout1">
            <a:avLst>
              <a:gd name="adj1" fmla="val 27573"/>
              <a:gd name="adj2" fmla="val -831"/>
              <a:gd name="adj3" fmla="val 112500"/>
              <a:gd name="adj4" fmla="val -38333"/>
            </a:avLst>
          </a:prstGeom>
          <a:ln w="9525" cmpd="sng">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a:t>d</a:t>
            </a:r>
            <a:r>
              <a:rPr lang="fr-FR" sz="1600" dirty="0" smtClean="0"/>
              <a:t>u thym</a:t>
            </a:r>
            <a:endParaRPr lang="fr-FR" sz="1600" dirty="0"/>
          </a:p>
        </p:txBody>
      </p:sp>
      <p:sp>
        <p:nvSpPr>
          <p:cNvPr id="16" name="Légende encadrée 1 15"/>
          <p:cNvSpPr/>
          <p:nvPr/>
        </p:nvSpPr>
        <p:spPr>
          <a:xfrm>
            <a:off x="609609" y="9144475"/>
            <a:ext cx="1244600" cy="287867"/>
          </a:xfrm>
          <a:prstGeom prst="borderCallout1">
            <a:avLst>
              <a:gd name="adj1" fmla="val 21691"/>
              <a:gd name="adj2" fmla="val 100028"/>
              <a:gd name="adj3" fmla="val 50735"/>
              <a:gd name="adj4" fmla="val 140880"/>
            </a:avLst>
          </a:prstGeom>
          <a:ln w="9525" cmpd="sng">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a:t>d</a:t>
            </a:r>
            <a:r>
              <a:rPr lang="fr-FR" sz="1600" dirty="0" smtClean="0"/>
              <a:t>u romarin</a:t>
            </a:r>
            <a:endParaRPr lang="fr-FR" sz="1600" dirty="0"/>
          </a:p>
        </p:txBody>
      </p:sp>
      <p:sp>
        <p:nvSpPr>
          <p:cNvPr id="2" name="ZoneTexte 1"/>
          <p:cNvSpPr txBox="1"/>
          <p:nvPr/>
        </p:nvSpPr>
        <p:spPr>
          <a:xfrm>
            <a:off x="161001" y="532669"/>
            <a:ext cx="6475629" cy="3280898"/>
          </a:xfrm>
          <a:prstGeom prst="rect">
            <a:avLst/>
          </a:prstGeom>
          <a:noFill/>
        </p:spPr>
        <p:txBody>
          <a:bodyPr wrap="square" rtlCol="0">
            <a:spAutoFit/>
          </a:bodyPr>
          <a:lstStyle/>
          <a:p>
            <a:pPr>
              <a:lnSpc>
                <a:spcPct val="130000"/>
              </a:lnSpc>
            </a:pPr>
            <a:r>
              <a:rPr lang="fr-FR" sz="1600" dirty="0" smtClean="0">
                <a:latin typeface="Arial"/>
                <a:cs typeface="Arial"/>
              </a:rPr>
              <a:t>Derrière sa m</a:t>
            </a:r>
            <a:r>
              <a:rPr lang="fr-FR" sz="1600" dirty="0" smtClean="0">
                <a:solidFill>
                  <a:srgbClr val="008000"/>
                </a:solidFill>
                <a:latin typeface="Arial"/>
                <a:cs typeface="Arial"/>
              </a:rPr>
              <a:t>ai</a:t>
            </a:r>
            <a:r>
              <a:rPr lang="fr-FR" sz="1600" dirty="0" smtClean="0">
                <a:latin typeface="Arial"/>
                <a:cs typeface="Arial"/>
              </a:rPr>
              <a:t>s</a:t>
            </a:r>
            <a:r>
              <a:rPr lang="fr-FR" sz="1600" dirty="0" smtClean="0">
                <a:solidFill>
                  <a:srgbClr val="008000"/>
                </a:solidFill>
                <a:latin typeface="Arial"/>
                <a:cs typeface="Arial"/>
              </a:rPr>
              <a:t>on</a:t>
            </a:r>
            <a:r>
              <a:rPr lang="fr-FR" sz="1600" dirty="0" smtClean="0">
                <a:latin typeface="Arial"/>
                <a:cs typeface="Arial"/>
              </a:rPr>
              <a:t>, Rom</a:t>
            </a:r>
            <a:r>
              <a:rPr lang="fr-FR" sz="1600" u="sng" dirty="0" smtClean="0">
                <a:solidFill>
                  <a:srgbClr val="008000"/>
                </a:solidFill>
                <a:latin typeface="Arial"/>
                <a:cs typeface="Arial"/>
              </a:rPr>
              <a:t>ain</a:t>
            </a:r>
            <a:r>
              <a:rPr lang="fr-FR" sz="1600" dirty="0" smtClean="0">
                <a:latin typeface="Arial"/>
                <a:cs typeface="Arial"/>
              </a:rPr>
              <a:t> a un b</a:t>
            </a:r>
            <a:r>
              <a:rPr lang="fr-FR" sz="1600" dirty="0" smtClean="0">
                <a:solidFill>
                  <a:srgbClr val="008000"/>
                </a:solidFill>
                <a:latin typeface="Arial"/>
                <a:cs typeface="Arial"/>
              </a:rPr>
              <a:t>eau</a:t>
            </a:r>
            <a:r>
              <a:rPr lang="fr-FR" sz="1600" dirty="0" smtClean="0">
                <a:latin typeface="Arial"/>
                <a:cs typeface="Arial"/>
              </a:rPr>
              <a:t> jard</a:t>
            </a:r>
            <a:r>
              <a:rPr lang="fr-FR" sz="1600" u="sng" dirty="0" smtClean="0">
                <a:solidFill>
                  <a:srgbClr val="008000"/>
                </a:solidFill>
                <a:latin typeface="Arial"/>
                <a:cs typeface="Arial"/>
              </a:rPr>
              <a:t>in</a:t>
            </a:r>
            <a:r>
              <a:rPr lang="fr-FR" sz="1600" dirty="0" smtClean="0">
                <a:latin typeface="Arial"/>
                <a:cs typeface="Arial"/>
              </a:rPr>
              <a:t>. Il s’</a:t>
            </a:r>
            <a:r>
              <a:rPr lang="fr-FR" sz="1600" dirty="0" smtClean="0">
                <a:solidFill>
                  <a:srgbClr val="008000"/>
                </a:solidFill>
                <a:latin typeface="Arial"/>
                <a:cs typeface="Arial"/>
              </a:rPr>
              <a:t>en</a:t>
            </a:r>
            <a:r>
              <a:rPr lang="fr-FR" sz="1600" dirty="0" smtClean="0">
                <a:latin typeface="Arial"/>
                <a:cs typeface="Arial"/>
              </a:rPr>
              <a:t> occupe trè</a:t>
            </a:r>
            <a:r>
              <a:rPr lang="fr-FR" sz="1600" dirty="0" smtClean="0">
                <a:solidFill>
                  <a:schemeClr val="bg1">
                    <a:lumMod val="50000"/>
                  </a:schemeClr>
                </a:solidFill>
                <a:latin typeface="Arial"/>
                <a:cs typeface="Arial"/>
              </a:rPr>
              <a:t>s</a:t>
            </a:r>
            <a:r>
              <a:rPr lang="fr-FR" sz="1600" dirty="0" smtClean="0">
                <a:latin typeface="Arial"/>
                <a:cs typeface="Arial"/>
              </a:rPr>
              <a:t> b</a:t>
            </a:r>
            <a:r>
              <a:rPr lang="fr-FR" sz="1600" dirty="0" smtClean="0">
                <a:solidFill>
                  <a:srgbClr val="008000"/>
                </a:solidFill>
                <a:latin typeface="Arial"/>
                <a:cs typeface="Arial"/>
              </a:rPr>
              <a:t>i</a:t>
            </a:r>
            <a:r>
              <a:rPr lang="fr-FR" sz="1600" u="sng" dirty="0" smtClean="0">
                <a:solidFill>
                  <a:srgbClr val="008000"/>
                </a:solidFill>
                <a:latin typeface="Arial"/>
                <a:cs typeface="Arial"/>
              </a:rPr>
              <a:t>en</a:t>
            </a:r>
            <a:r>
              <a:rPr lang="fr-FR" sz="1600" dirty="0" smtClean="0">
                <a:latin typeface="Arial"/>
                <a:cs typeface="Arial"/>
              </a:rPr>
              <a:t>.  L</a:t>
            </a:r>
            <a:r>
              <a:rPr lang="fr-FR" sz="1600" u="sng" dirty="0" smtClean="0">
                <a:solidFill>
                  <a:srgbClr val="008000"/>
                </a:solidFill>
                <a:latin typeface="Arial"/>
                <a:cs typeface="Arial"/>
              </a:rPr>
              <a:t>un</a:t>
            </a:r>
            <a:r>
              <a:rPr lang="fr-FR" sz="1600" dirty="0" smtClean="0">
                <a:latin typeface="Arial"/>
                <a:cs typeface="Arial"/>
              </a:rPr>
              <a:t>di, s</a:t>
            </a:r>
            <a:r>
              <a:rPr lang="fr-FR" sz="1600" dirty="0" smtClean="0">
                <a:solidFill>
                  <a:srgbClr val="008000"/>
                </a:solidFill>
                <a:latin typeface="Arial"/>
                <a:cs typeface="Arial"/>
              </a:rPr>
              <a:t>on</a:t>
            </a:r>
            <a:r>
              <a:rPr lang="fr-FR" sz="1600" dirty="0" smtClean="0">
                <a:latin typeface="Arial"/>
                <a:cs typeface="Arial"/>
              </a:rPr>
              <a:t> cop</a:t>
            </a:r>
            <a:r>
              <a:rPr lang="fr-FR" sz="1600" u="sng" dirty="0" smtClean="0">
                <a:solidFill>
                  <a:srgbClr val="008000"/>
                </a:solidFill>
                <a:latin typeface="Arial"/>
                <a:cs typeface="Arial"/>
              </a:rPr>
              <a:t>ain</a:t>
            </a:r>
            <a:r>
              <a:rPr lang="fr-FR" sz="1600" dirty="0" smtClean="0">
                <a:latin typeface="Arial"/>
                <a:cs typeface="Arial"/>
              </a:rPr>
              <a:t> Mart</a:t>
            </a:r>
            <a:r>
              <a:rPr lang="fr-FR" sz="1600" u="sng" dirty="0" smtClean="0">
                <a:solidFill>
                  <a:srgbClr val="008000"/>
                </a:solidFill>
                <a:latin typeface="Arial"/>
                <a:cs typeface="Arial"/>
              </a:rPr>
              <a:t>in</a:t>
            </a:r>
            <a:r>
              <a:rPr lang="fr-FR" sz="1600" dirty="0" smtClean="0">
                <a:latin typeface="Arial"/>
                <a:cs typeface="Arial"/>
              </a:rPr>
              <a:t> est venu le v</a:t>
            </a:r>
            <a:r>
              <a:rPr lang="fr-FR" sz="1600" dirty="0" smtClean="0">
                <a:solidFill>
                  <a:srgbClr val="008000"/>
                </a:solidFill>
                <a:latin typeface="Arial"/>
                <a:cs typeface="Arial"/>
              </a:rPr>
              <a:t>oi</a:t>
            </a:r>
            <a:r>
              <a:rPr lang="fr-FR" sz="1600" dirty="0" smtClean="0">
                <a:latin typeface="Arial"/>
                <a:cs typeface="Arial"/>
              </a:rPr>
              <a:t>r. Ils </a:t>
            </a:r>
            <a:r>
              <a:rPr lang="fr-FR" sz="1600" dirty="0" smtClean="0">
                <a:solidFill>
                  <a:srgbClr val="008000"/>
                </a:solidFill>
                <a:latin typeface="Arial"/>
                <a:cs typeface="Arial"/>
              </a:rPr>
              <a:t>on</a:t>
            </a:r>
            <a:r>
              <a:rPr lang="fr-FR" sz="1600" dirty="0" smtClean="0">
                <a:latin typeface="Arial"/>
                <a:cs typeface="Arial"/>
              </a:rPr>
              <a:t>t j</a:t>
            </a:r>
            <a:r>
              <a:rPr lang="fr-FR" sz="1600" dirty="0" smtClean="0">
                <a:solidFill>
                  <a:srgbClr val="008000"/>
                </a:solidFill>
                <a:latin typeface="Arial"/>
                <a:cs typeface="Arial"/>
              </a:rPr>
              <a:t>ou</a:t>
            </a:r>
            <a:r>
              <a:rPr lang="fr-FR" sz="1600" dirty="0" smtClean="0">
                <a:latin typeface="Arial"/>
                <a:cs typeface="Arial"/>
              </a:rPr>
              <a:t>é avec le tr</a:t>
            </a:r>
            <a:r>
              <a:rPr lang="fr-FR" sz="1600" u="sng" dirty="0" smtClean="0">
                <a:solidFill>
                  <a:srgbClr val="008000"/>
                </a:solidFill>
                <a:latin typeface="Arial"/>
                <a:cs typeface="Arial"/>
              </a:rPr>
              <a:t>ain</a:t>
            </a:r>
            <a:r>
              <a:rPr lang="fr-FR" sz="1600" dirty="0" smtClean="0">
                <a:latin typeface="Arial"/>
                <a:cs typeface="Arial"/>
              </a:rPr>
              <a:t> électrique de Rom</a:t>
            </a:r>
            <a:r>
              <a:rPr lang="fr-FR" sz="1600" u="sng" dirty="0" smtClean="0">
                <a:solidFill>
                  <a:srgbClr val="008000"/>
                </a:solidFill>
                <a:latin typeface="Arial"/>
                <a:cs typeface="Arial"/>
              </a:rPr>
              <a:t>ain</a:t>
            </a:r>
            <a:r>
              <a:rPr lang="fr-FR" sz="1600" dirty="0" smtClean="0">
                <a:latin typeface="Arial"/>
                <a:cs typeface="Arial"/>
              </a:rPr>
              <a:t>. </a:t>
            </a:r>
            <a:r>
              <a:rPr lang="fr-FR" sz="1600" dirty="0" smtClean="0">
                <a:solidFill>
                  <a:srgbClr val="008000"/>
                </a:solidFill>
                <a:latin typeface="Arial"/>
                <a:cs typeface="Arial"/>
              </a:rPr>
              <a:t>En</a:t>
            </a:r>
            <a:r>
              <a:rPr lang="fr-FR" sz="1600" dirty="0" smtClean="0">
                <a:latin typeface="Arial"/>
                <a:cs typeface="Arial"/>
              </a:rPr>
              <a:t>suite, il</a:t>
            </a:r>
            <a:r>
              <a:rPr lang="fr-FR" sz="1600" dirty="0" smtClean="0">
                <a:solidFill>
                  <a:srgbClr val="7F7F7F"/>
                </a:solidFill>
                <a:latin typeface="Arial"/>
                <a:cs typeface="Arial"/>
              </a:rPr>
              <a:t>s</a:t>
            </a:r>
            <a:r>
              <a:rPr lang="fr-FR" sz="1600" dirty="0" smtClean="0">
                <a:latin typeface="Arial"/>
                <a:cs typeface="Arial"/>
              </a:rPr>
              <a:t> </a:t>
            </a:r>
            <a:r>
              <a:rPr lang="fr-FR" sz="1600" dirty="0" smtClean="0">
                <a:solidFill>
                  <a:srgbClr val="008000"/>
                </a:solidFill>
                <a:latin typeface="Arial"/>
                <a:cs typeface="Arial"/>
              </a:rPr>
              <a:t>on</a:t>
            </a:r>
            <a:r>
              <a:rPr lang="fr-FR" sz="1600" dirty="0" smtClean="0">
                <a:latin typeface="Arial"/>
                <a:cs typeface="Arial"/>
              </a:rPr>
              <a:t>t p</a:t>
            </a:r>
            <a:r>
              <a:rPr lang="fr-FR" sz="1600" u="sng" dirty="0" smtClean="0">
                <a:solidFill>
                  <a:srgbClr val="008000"/>
                </a:solidFill>
                <a:latin typeface="Arial"/>
                <a:cs typeface="Arial"/>
              </a:rPr>
              <a:t>ein</a:t>
            </a:r>
            <a:r>
              <a:rPr lang="fr-FR" sz="1600" dirty="0" smtClean="0">
                <a:solidFill>
                  <a:srgbClr val="7F7F7F"/>
                </a:solidFill>
                <a:latin typeface="Arial"/>
                <a:cs typeface="Arial"/>
              </a:rPr>
              <a:t>t</a:t>
            </a:r>
            <a:r>
              <a:rPr lang="fr-FR" sz="1600" dirty="0" smtClean="0">
                <a:latin typeface="Arial"/>
                <a:cs typeface="Arial"/>
              </a:rPr>
              <a:t> de belle</a:t>
            </a:r>
            <a:r>
              <a:rPr lang="fr-FR" sz="1600" dirty="0" smtClean="0">
                <a:solidFill>
                  <a:srgbClr val="7F7F7F"/>
                </a:solidFill>
                <a:latin typeface="Arial"/>
                <a:cs typeface="Arial"/>
              </a:rPr>
              <a:t>s</a:t>
            </a:r>
            <a:r>
              <a:rPr lang="fr-FR" sz="1600" dirty="0" smtClean="0">
                <a:latin typeface="Arial"/>
                <a:cs typeface="Arial"/>
              </a:rPr>
              <a:t> fl</a:t>
            </a:r>
            <a:r>
              <a:rPr lang="fr-FR" sz="1600" dirty="0" smtClean="0">
                <a:solidFill>
                  <a:srgbClr val="008000"/>
                </a:solidFill>
                <a:latin typeface="Arial"/>
                <a:cs typeface="Arial"/>
              </a:rPr>
              <a:t>eu</a:t>
            </a:r>
            <a:r>
              <a:rPr lang="fr-FR" sz="1600" dirty="0" smtClean="0">
                <a:latin typeface="Arial"/>
                <a:cs typeface="Arial"/>
              </a:rPr>
              <a:t>r</a:t>
            </a:r>
            <a:r>
              <a:rPr lang="fr-FR" sz="1600" dirty="0" smtClean="0">
                <a:solidFill>
                  <a:srgbClr val="7F7F7F"/>
                </a:solidFill>
                <a:latin typeface="Arial"/>
                <a:cs typeface="Arial"/>
              </a:rPr>
              <a:t>s</a:t>
            </a:r>
            <a:r>
              <a:rPr lang="fr-FR" sz="1600" dirty="0" smtClean="0">
                <a:latin typeface="Arial"/>
                <a:cs typeface="Arial"/>
              </a:rPr>
              <a:t> p</a:t>
            </a:r>
            <a:r>
              <a:rPr lang="fr-FR" sz="1600" dirty="0" smtClean="0">
                <a:solidFill>
                  <a:srgbClr val="008000"/>
                </a:solidFill>
                <a:latin typeface="Arial"/>
                <a:cs typeface="Arial"/>
              </a:rPr>
              <a:t>ou</a:t>
            </a:r>
            <a:r>
              <a:rPr lang="fr-FR" sz="1600" dirty="0" smtClean="0">
                <a:latin typeface="Arial"/>
                <a:cs typeface="Arial"/>
              </a:rPr>
              <a:t>r la fête des mère</a:t>
            </a:r>
            <a:r>
              <a:rPr lang="fr-FR" sz="1600" dirty="0" smtClean="0">
                <a:solidFill>
                  <a:srgbClr val="7F7F7F"/>
                </a:solidFill>
                <a:latin typeface="Arial"/>
                <a:cs typeface="Arial"/>
              </a:rPr>
              <a:t>s</a:t>
            </a:r>
            <a:r>
              <a:rPr lang="fr-FR" sz="1600" dirty="0" smtClean="0">
                <a:latin typeface="Arial"/>
                <a:cs typeface="Arial"/>
              </a:rPr>
              <a:t>. </a:t>
            </a:r>
            <a:r>
              <a:rPr lang="fr-FR" sz="1600" dirty="0" smtClean="0">
                <a:solidFill>
                  <a:srgbClr val="008000"/>
                </a:solidFill>
                <a:latin typeface="Arial"/>
                <a:cs typeface="Arial"/>
              </a:rPr>
              <a:t>En</a:t>
            </a:r>
            <a:r>
              <a:rPr lang="fr-FR" sz="1600" dirty="0" smtClean="0">
                <a:latin typeface="Arial"/>
                <a:cs typeface="Arial"/>
              </a:rPr>
              <a:t>f</a:t>
            </a:r>
            <a:r>
              <a:rPr lang="fr-FR" sz="1600" u="sng" dirty="0" smtClean="0">
                <a:solidFill>
                  <a:srgbClr val="008000"/>
                </a:solidFill>
                <a:latin typeface="Arial"/>
                <a:cs typeface="Arial"/>
              </a:rPr>
              <a:t>in</a:t>
            </a:r>
            <a:r>
              <a:rPr lang="fr-FR" sz="1600" dirty="0" smtClean="0">
                <a:latin typeface="Arial"/>
                <a:cs typeface="Arial"/>
              </a:rPr>
              <a:t>, il</a:t>
            </a:r>
            <a:r>
              <a:rPr lang="fr-FR" sz="1600" dirty="0" smtClean="0">
                <a:solidFill>
                  <a:srgbClr val="7F7F7F"/>
                </a:solidFill>
                <a:latin typeface="Arial"/>
                <a:cs typeface="Arial"/>
              </a:rPr>
              <a:t>s</a:t>
            </a:r>
            <a:r>
              <a:rPr lang="fr-FR" sz="1600" dirty="0" smtClean="0">
                <a:latin typeface="Arial"/>
                <a:cs typeface="Arial"/>
              </a:rPr>
              <a:t> se s</a:t>
            </a:r>
            <a:r>
              <a:rPr lang="fr-FR" sz="1600" dirty="0" smtClean="0">
                <a:solidFill>
                  <a:srgbClr val="008000"/>
                </a:solidFill>
                <a:latin typeface="Arial"/>
                <a:cs typeface="Arial"/>
              </a:rPr>
              <a:t>on</a:t>
            </a:r>
            <a:r>
              <a:rPr lang="fr-FR" sz="1600" dirty="0" smtClean="0">
                <a:solidFill>
                  <a:srgbClr val="7F7F7F"/>
                </a:solidFill>
                <a:latin typeface="Arial"/>
                <a:cs typeface="Arial"/>
              </a:rPr>
              <a:t>t</a:t>
            </a:r>
            <a:r>
              <a:rPr lang="fr-FR" sz="1600" dirty="0" smtClean="0">
                <a:latin typeface="Arial"/>
                <a:cs typeface="Arial"/>
              </a:rPr>
              <a:t> amusé</a:t>
            </a:r>
            <a:r>
              <a:rPr lang="fr-FR" sz="1600" dirty="0" smtClean="0">
                <a:solidFill>
                  <a:srgbClr val="7F7F7F"/>
                </a:solidFill>
                <a:latin typeface="Arial"/>
                <a:cs typeface="Arial"/>
              </a:rPr>
              <a:t>s</a:t>
            </a:r>
            <a:r>
              <a:rPr lang="fr-FR" sz="1600" dirty="0" smtClean="0">
                <a:latin typeface="Arial"/>
                <a:cs typeface="Arial"/>
              </a:rPr>
              <a:t> à gr</a:t>
            </a:r>
            <a:r>
              <a:rPr lang="fr-FR" sz="1600" u="sng" dirty="0" smtClean="0">
                <a:solidFill>
                  <a:srgbClr val="008000"/>
                </a:solidFill>
                <a:latin typeface="Arial"/>
                <a:cs typeface="Arial"/>
              </a:rPr>
              <a:t>im</a:t>
            </a:r>
            <a:r>
              <a:rPr lang="fr-FR" sz="1600" dirty="0" smtClean="0">
                <a:latin typeface="Arial"/>
                <a:cs typeface="Arial"/>
              </a:rPr>
              <a:t>p</a:t>
            </a:r>
            <a:r>
              <a:rPr lang="fr-FR" sz="1600" dirty="0" smtClean="0">
                <a:solidFill>
                  <a:srgbClr val="008000"/>
                </a:solidFill>
                <a:latin typeface="Arial"/>
                <a:cs typeface="Arial"/>
              </a:rPr>
              <a:t>er</a:t>
            </a:r>
            <a:r>
              <a:rPr lang="fr-FR" sz="1600" dirty="0" smtClean="0">
                <a:latin typeface="Arial"/>
                <a:cs typeface="Arial"/>
              </a:rPr>
              <a:t> d</a:t>
            </a:r>
            <a:r>
              <a:rPr lang="fr-FR" sz="1600" dirty="0" smtClean="0">
                <a:solidFill>
                  <a:srgbClr val="008000"/>
                </a:solidFill>
                <a:latin typeface="Arial"/>
                <a:cs typeface="Arial"/>
              </a:rPr>
              <a:t>an</a:t>
            </a:r>
            <a:r>
              <a:rPr lang="fr-FR" sz="1600" dirty="0" smtClean="0">
                <a:solidFill>
                  <a:srgbClr val="7F7F7F"/>
                </a:solidFill>
                <a:latin typeface="Arial"/>
                <a:cs typeface="Arial"/>
              </a:rPr>
              <a:t>s</a:t>
            </a:r>
            <a:r>
              <a:rPr lang="fr-FR" sz="1600" dirty="0" smtClean="0">
                <a:latin typeface="Arial"/>
                <a:cs typeface="Arial"/>
              </a:rPr>
              <a:t> les arbre</a:t>
            </a:r>
            <a:r>
              <a:rPr lang="fr-FR" sz="1600" dirty="0" smtClean="0">
                <a:solidFill>
                  <a:srgbClr val="7F7F7F"/>
                </a:solidFill>
                <a:latin typeface="Arial"/>
                <a:cs typeface="Arial"/>
              </a:rPr>
              <a:t>s</a:t>
            </a:r>
            <a:r>
              <a:rPr lang="fr-FR" sz="1600" dirty="0" smtClean="0">
                <a:latin typeface="Arial"/>
                <a:cs typeface="Arial"/>
              </a:rPr>
              <a:t> du jard</a:t>
            </a:r>
            <a:r>
              <a:rPr lang="fr-FR" sz="1600" u="sng" dirty="0" smtClean="0">
                <a:solidFill>
                  <a:srgbClr val="008000"/>
                </a:solidFill>
                <a:latin typeface="Arial"/>
                <a:cs typeface="Arial"/>
              </a:rPr>
              <a:t>in</a:t>
            </a:r>
            <a:r>
              <a:rPr lang="fr-FR" sz="1600" dirty="0" smtClean="0">
                <a:latin typeface="Arial"/>
                <a:cs typeface="Arial"/>
              </a:rPr>
              <a:t>. P</a:t>
            </a:r>
            <a:r>
              <a:rPr lang="fr-FR" sz="1600" dirty="0" smtClean="0">
                <a:solidFill>
                  <a:srgbClr val="008000"/>
                </a:solidFill>
                <a:latin typeface="Arial"/>
                <a:cs typeface="Arial"/>
              </a:rPr>
              <a:t>ou</a:t>
            </a:r>
            <a:r>
              <a:rPr lang="fr-FR" sz="1600" dirty="0" smtClean="0">
                <a:latin typeface="Arial"/>
                <a:cs typeface="Arial"/>
              </a:rPr>
              <a:t>r le g</a:t>
            </a:r>
            <a:r>
              <a:rPr lang="fr-FR" sz="1600" dirty="0" smtClean="0">
                <a:solidFill>
                  <a:srgbClr val="008000"/>
                </a:solidFill>
                <a:latin typeface="Arial"/>
                <a:cs typeface="Arial"/>
              </a:rPr>
              <a:t>oû</a:t>
            </a:r>
            <a:r>
              <a:rPr lang="fr-FR" sz="1600" dirty="0" smtClean="0">
                <a:latin typeface="Arial"/>
                <a:cs typeface="Arial"/>
              </a:rPr>
              <a:t>t</a:t>
            </a:r>
            <a:r>
              <a:rPr lang="fr-FR" sz="1600" dirty="0" smtClean="0">
                <a:solidFill>
                  <a:srgbClr val="008000"/>
                </a:solidFill>
                <a:latin typeface="Arial"/>
                <a:cs typeface="Arial"/>
              </a:rPr>
              <a:t>er</a:t>
            </a:r>
            <a:r>
              <a:rPr lang="fr-FR" sz="1600" dirty="0" smtClean="0">
                <a:latin typeface="Arial"/>
                <a:cs typeface="Arial"/>
              </a:rPr>
              <a:t>, Rom</a:t>
            </a:r>
            <a:r>
              <a:rPr lang="fr-FR" sz="1600" u="sng" dirty="0" smtClean="0">
                <a:solidFill>
                  <a:srgbClr val="008000"/>
                </a:solidFill>
                <a:latin typeface="Arial"/>
                <a:cs typeface="Arial"/>
              </a:rPr>
              <a:t>ain</a:t>
            </a:r>
            <a:r>
              <a:rPr lang="fr-FR" sz="1600" dirty="0" smtClean="0">
                <a:latin typeface="Arial"/>
                <a:cs typeface="Arial"/>
              </a:rPr>
              <a:t> l</a:t>
            </a:r>
            <a:r>
              <a:rPr lang="fr-FR" sz="1600" dirty="0" smtClean="0">
                <a:solidFill>
                  <a:srgbClr val="008000"/>
                </a:solidFill>
                <a:latin typeface="Arial"/>
                <a:cs typeface="Arial"/>
              </a:rPr>
              <a:t>eu</a:t>
            </a:r>
            <a:r>
              <a:rPr lang="fr-FR" sz="1600" dirty="0" smtClean="0">
                <a:latin typeface="Arial"/>
                <a:cs typeface="Arial"/>
              </a:rPr>
              <a:t>r a préparé de grosse</a:t>
            </a:r>
            <a:r>
              <a:rPr lang="fr-FR" sz="1600" dirty="0" smtClean="0">
                <a:solidFill>
                  <a:srgbClr val="7F7F7F"/>
                </a:solidFill>
                <a:latin typeface="Arial"/>
                <a:cs typeface="Arial"/>
              </a:rPr>
              <a:t>s</a:t>
            </a:r>
            <a:r>
              <a:rPr lang="fr-FR" sz="1600" dirty="0" smtClean="0">
                <a:latin typeface="Arial"/>
                <a:cs typeface="Arial"/>
              </a:rPr>
              <a:t> tartine</a:t>
            </a:r>
            <a:r>
              <a:rPr lang="fr-FR" sz="1600" dirty="0" smtClean="0">
                <a:solidFill>
                  <a:srgbClr val="7F7F7F"/>
                </a:solidFill>
                <a:latin typeface="Arial"/>
                <a:cs typeface="Arial"/>
              </a:rPr>
              <a:t>s</a:t>
            </a:r>
            <a:r>
              <a:rPr lang="fr-FR" sz="1600" dirty="0" smtClean="0">
                <a:latin typeface="Arial"/>
                <a:cs typeface="Arial"/>
              </a:rPr>
              <a:t> de p</a:t>
            </a:r>
            <a:r>
              <a:rPr lang="fr-FR" sz="1600" u="sng" dirty="0" smtClean="0">
                <a:solidFill>
                  <a:srgbClr val="008000"/>
                </a:solidFill>
                <a:latin typeface="Arial"/>
                <a:cs typeface="Arial"/>
              </a:rPr>
              <a:t>ain</a:t>
            </a:r>
            <a:r>
              <a:rPr lang="fr-FR" sz="1600" dirty="0" smtClean="0">
                <a:latin typeface="Arial"/>
                <a:cs typeface="Arial"/>
              </a:rPr>
              <a:t> et de c</a:t>
            </a:r>
            <a:r>
              <a:rPr lang="fr-FR" sz="1600" dirty="0" smtClean="0">
                <a:solidFill>
                  <a:srgbClr val="008000"/>
                </a:solidFill>
                <a:latin typeface="Arial"/>
                <a:cs typeface="Arial"/>
              </a:rPr>
              <a:t>on</a:t>
            </a:r>
            <a:r>
              <a:rPr lang="fr-FR" sz="1600" dirty="0" smtClean="0">
                <a:latin typeface="Arial"/>
                <a:cs typeface="Arial"/>
              </a:rPr>
              <a:t>fiture, avec du ju</a:t>
            </a:r>
            <a:r>
              <a:rPr lang="fr-FR" sz="1600" dirty="0" smtClean="0">
                <a:solidFill>
                  <a:srgbClr val="7F7F7F"/>
                </a:solidFill>
                <a:latin typeface="Arial"/>
                <a:cs typeface="Arial"/>
              </a:rPr>
              <a:t>s</a:t>
            </a:r>
            <a:r>
              <a:rPr lang="fr-FR" sz="1600" dirty="0" smtClean="0">
                <a:latin typeface="Arial"/>
                <a:cs typeface="Arial"/>
              </a:rPr>
              <a:t> de r</a:t>
            </a:r>
            <a:r>
              <a:rPr lang="fr-FR" sz="1600" dirty="0" smtClean="0">
                <a:solidFill>
                  <a:srgbClr val="008000"/>
                </a:solidFill>
                <a:latin typeface="Arial"/>
                <a:cs typeface="Arial"/>
              </a:rPr>
              <a:t>ai</a:t>
            </a:r>
            <a:r>
              <a:rPr lang="fr-FR" sz="1600" dirty="0" smtClean="0">
                <a:latin typeface="Arial"/>
                <a:cs typeface="Arial"/>
              </a:rPr>
              <a:t>s</a:t>
            </a:r>
            <a:r>
              <a:rPr lang="fr-FR" sz="1600" u="sng" dirty="0" smtClean="0">
                <a:solidFill>
                  <a:srgbClr val="008000"/>
                </a:solidFill>
                <a:latin typeface="Arial"/>
                <a:cs typeface="Arial"/>
              </a:rPr>
              <a:t>in</a:t>
            </a:r>
            <a:r>
              <a:rPr lang="fr-FR" sz="1600" dirty="0" smtClean="0">
                <a:latin typeface="Arial"/>
                <a:cs typeface="Arial"/>
              </a:rPr>
              <a:t>. </a:t>
            </a:r>
          </a:p>
          <a:p>
            <a:pPr>
              <a:lnSpc>
                <a:spcPct val="130000"/>
              </a:lnSpc>
            </a:pPr>
            <a:r>
              <a:rPr lang="fr-FR" sz="1600" dirty="0">
                <a:latin typeface="Arial"/>
                <a:cs typeface="Arial"/>
              </a:rPr>
              <a:t>L</a:t>
            </a:r>
            <a:r>
              <a:rPr lang="fr-FR" sz="1600" dirty="0" smtClean="0">
                <a:latin typeface="Arial"/>
                <a:cs typeface="Arial"/>
              </a:rPr>
              <a:t>a mam</a:t>
            </a:r>
            <a:r>
              <a:rPr lang="fr-FR" sz="1600" dirty="0" smtClean="0">
                <a:solidFill>
                  <a:srgbClr val="008000"/>
                </a:solidFill>
                <a:latin typeface="Arial"/>
                <a:cs typeface="Arial"/>
              </a:rPr>
              <a:t>an</a:t>
            </a:r>
            <a:r>
              <a:rPr lang="fr-FR" sz="1600" dirty="0" smtClean="0">
                <a:latin typeface="Arial"/>
                <a:cs typeface="Arial"/>
              </a:rPr>
              <a:t> de Rom</a:t>
            </a:r>
            <a:r>
              <a:rPr lang="fr-FR" sz="1600" u="sng" dirty="0" smtClean="0">
                <a:solidFill>
                  <a:srgbClr val="008000"/>
                </a:solidFill>
                <a:latin typeface="Arial"/>
                <a:cs typeface="Arial"/>
              </a:rPr>
              <a:t>ain</a:t>
            </a:r>
            <a:r>
              <a:rPr lang="fr-FR" sz="1600" dirty="0" smtClean="0">
                <a:latin typeface="Arial"/>
                <a:cs typeface="Arial"/>
              </a:rPr>
              <a:t> l</a:t>
            </a:r>
            <a:r>
              <a:rPr lang="fr-FR" sz="1600" dirty="0" smtClean="0">
                <a:solidFill>
                  <a:srgbClr val="008000"/>
                </a:solidFill>
                <a:latin typeface="Arial"/>
                <a:cs typeface="Arial"/>
              </a:rPr>
              <a:t>eu</a:t>
            </a:r>
            <a:r>
              <a:rPr lang="fr-FR" sz="1600" dirty="0" smtClean="0">
                <a:latin typeface="Arial"/>
                <a:cs typeface="Arial"/>
              </a:rPr>
              <a:t>r a dem</a:t>
            </a:r>
            <a:r>
              <a:rPr lang="fr-FR" sz="1600" dirty="0" smtClean="0">
                <a:solidFill>
                  <a:srgbClr val="008000"/>
                </a:solidFill>
                <a:latin typeface="Arial"/>
                <a:cs typeface="Arial"/>
              </a:rPr>
              <a:t>an</a:t>
            </a:r>
            <a:r>
              <a:rPr lang="fr-FR" sz="1600" dirty="0" smtClean="0">
                <a:latin typeface="Arial"/>
                <a:cs typeface="Arial"/>
              </a:rPr>
              <a:t>dé d’all</a:t>
            </a:r>
            <a:r>
              <a:rPr lang="fr-FR" sz="1600" dirty="0" smtClean="0">
                <a:solidFill>
                  <a:srgbClr val="008000"/>
                </a:solidFill>
                <a:latin typeface="Arial"/>
                <a:cs typeface="Arial"/>
              </a:rPr>
              <a:t>er</a:t>
            </a:r>
            <a:r>
              <a:rPr lang="fr-FR" sz="1600" dirty="0" smtClean="0">
                <a:latin typeface="Arial"/>
                <a:cs typeface="Arial"/>
              </a:rPr>
              <a:t> cherch</a:t>
            </a:r>
            <a:r>
              <a:rPr lang="fr-FR" sz="1600" dirty="0" smtClean="0">
                <a:solidFill>
                  <a:srgbClr val="008000"/>
                </a:solidFill>
                <a:latin typeface="Arial"/>
                <a:cs typeface="Arial"/>
              </a:rPr>
              <a:t>er</a:t>
            </a:r>
            <a:r>
              <a:rPr lang="fr-FR" sz="1600" dirty="0" smtClean="0">
                <a:latin typeface="Arial"/>
                <a:cs typeface="Arial"/>
              </a:rPr>
              <a:t> du th</a:t>
            </a:r>
            <a:r>
              <a:rPr lang="fr-FR" sz="1600" u="sng" dirty="0" smtClean="0">
                <a:solidFill>
                  <a:srgbClr val="008000"/>
                </a:solidFill>
                <a:latin typeface="Arial"/>
                <a:cs typeface="Arial"/>
              </a:rPr>
              <a:t>ym</a:t>
            </a:r>
            <a:r>
              <a:rPr lang="fr-FR" sz="1600" dirty="0" smtClean="0">
                <a:latin typeface="Arial"/>
                <a:cs typeface="Arial"/>
              </a:rPr>
              <a:t> et du romar</a:t>
            </a:r>
            <a:r>
              <a:rPr lang="fr-FR" sz="1600" u="sng" dirty="0" smtClean="0">
                <a:solidFill>
                  <a:srgbClr val="008000"/>
                </a:solidFill>
                <a:latin typeface="Arial"/>
                <a:cs typeface="Arial"/>
              </a:rPr>
              <a:t>in</a:t>
            </a:r>
            <a:r>
              <a:rPr lang="fr-FR" sz="1600" dirty="0" smtClean="0">
                <a:latin typeface="Arial"/>
                <a:cs typeface="Arial"/>
              </a:rPr>
              <a:t>. Il</a:t>
            </a:r>
            <a:r>
              <a:rPr lang="fr-FR" sz="1600" dirty="0" smtClean="0">
                <a:solidFill>
                  <a:srgbClr val="7F7F7F"/>
                </a:solidFill>
                <a:latin typeface="Arial"/>
                <a:cs typeface="Arial"/>
              </a:rPr>
              <a:t>s</a:t>
            </a:r>
            <a:r>
              <a:rPr lang="fr-FR" sz="1600" dirty="0" smtClean="0">
                <a:latin typeface="Arial"/>
                <a:cs typeface="Arial"/>
              </a:rPr>
              <a:t> s</a:t>
            </a:r>
            <a:r>
              <a:rPr lang="fr-FR" sz="1600" dirty="0" smtClean="0">
                <a:solidFill>
                  <a:srgbClr val="008000"/>
                </a:solidFill>
                <a:latin typeface="Arial"/>
                <a:cs typeface="Arial"/>
              </a:rPr>
              <a:t>on</a:t>
            </a:r>
            <a:r>
              <a:rPr lang="fr-FR" sz="1600" dirty="0" smtClean="0">
                <a:solidFill>
                  <a:srgbClr val="7F7F7F"/>
                </a:solidFill>
                <a:latin typeface="Arial"/>
                <a:cs typeface="Arial"/>
              </a:rPr>
              <a:t>t</a:t>
            </a:r>
            <a:r>
              <a:rPr lang="fr-FR" sz="1600" dirty="0" smtClean="0">
                <a:latin typeface="Arial"/>
                <a:cs typeface="Arial"/>
              </a:rPr>
              <a:t> sorti</a:t>
            </a:r>
            <a:r>
              <a:rPr lang="fr-FR" sz="1600" dirty="0" smtClean="0">
                <a:solidFill>
                  <a:srgbClr val="7F7F7F"/>
                </a:solidFill>
                <a:latin typeface="Arial"/>
                <a:cs typeface="Arial"/>
              </a:rPr>
              <a:t>s</a:t>
            </a:r>
            <a:r>
              <a:rPr lang="fr-FR" sz="1600" dirty="0" smtClean="0">
                <a:latin typeface="Arial"/>
                <a:cs typeface="Arial"/>
              </a:rPr>
              <a:t> en c</a:t>
            </a:r>
            <a:r>
              <a:rPr lang="fr-FR" sz="1600" dirty="0" smtClean="0">
                <a:solidFill>
                  <a:srgbClr val="008000"/>
                </a:solidFill>
                <a:latin typeface="Arial"/>
                <a:cs typeface="Arial"/>
              </a:rPr>
              <a:t>ou</a:t>
            </a:r>
            <a:r>
              <a:rPr lang="fr-FR" sz="1600" dirty="0" smtClean="0">
                <a:latin typeface="Arial"/>
                <a:cs typeface="Arial"/>
              </a:rPr>
              <a:t>r</a:t>
            </a:r>
            <a:r>
              <a:rPr lang="fr-FR" sz="1600" dirty="0" smtClean="0">
                <a:solidFill>
                  <a:srgbClr val="008000"/>
                </a:solidFill>
                <a:latin typeface="Arial"/>
                <a:cs typeface="Arial"/>
              </a:rPr>
              <a:t>an</a:t>
            </a:r>
            <a:r>
              <a:rPr lang="fr-FR" sz="1600" dirty="0" smtClean="0">
                <a:solidFill>
                  <a:srgbClr val="7F7F7F"/>
                </a:solidFill>
                <a:latin typeface="Arial"/>
                <a:cs typeface="Arial"/>
              </a:rPr>
              <a:t>t</a:t>
            </a:r>
            <a:r>
              <a:rPr lang="fr-FR" sz="1600" dirty="0" smtClean="0">
                <a:latin typeface="Arial"/>
                <a:cs typeface="Arial"/>
              </a:rPr>
              <a:t> d</a:t>
            </a:r>
            <a:r>
              <a:rPr lang="fr-FR" sz="1600" dirty="0" smtClean="0">
                <a:solidFill>
                  <a:srgbClr val="008000"/>
                </a:solidFill>
                <a:latin typeface="Arial"/>
                <a:cs typeface="Arial"/>
              </a:rPr>
              <a:t>an</a:t>
            </a:r>
            <a:r>
              <a:rPr lang="fr-FR" sz="1600" dirty="0" smtClean="0">
                <a:solidFill>
                  <a:srgbClr val="7F7F7F"/>
                </a:solidFill>
                <a:latin typeface="Arial"/>
                <a:cs typeface="Arial"/>
              </a:rPr>
              <a:t>s</a:t>
            </a:r>
            <a:r>
              <a:rPr lang="fr-FR" sz="1600" dirty="0" smtClean="0">
                <a:latin typeface="Arial"/>
                <a:cs typeface="Arial"/>
              </a:rPr>
              <a:t> le jard</a:t>
            </a:r>
            <a:r>
              <a:rPr lang="fr-FR" sz="1600" u="sng" dirty="0" smtClean="0">
                <a:solidFill>
                  <a:srgbClr val="008000"/>
                </a:solidFill>
                <a:latin typeface="Arial"/>
                <a:cs typeface="Arial"/>
              </a:rPr>
              <a:t>in</a:t>
            </a:r>
            <a:r>
              <a:rPr lang="fr-FR" sz="1600" dirty="0" smtClean="0">
                <a:latin typeface="Arial"/>
                <a:cs typeface="Arial"/>
              </a:rPr>
              <a:t>. Chac</a:t>
            </a:r>
            <a:r>
              <a:rPr lang="fr-FR" sz="1600" u="sng" dirty="0" smtClean="0">
                <a:solidFill>
                  <a:srgbClr val="008000"/>
                </a:solidFill>
                <a:latin typeface="Arial"/>
                <a:cs typeface="Arial"/>
              </a:rPr>
              <a:t>un</a:t>
            </a:r>
            <a:r>
              <a:rPr lang="fr-FR" sz="1600" dirty="0" smtClean="0">
                <a:latin typeface="Arial"/>
                <a:cs typeface="Arial"/>
              </a:rPr>
              <a:t> est allé cherch</a:t>
            </a:r>
            <a:r>
              <a:rPr lang="fr-FR" sz="1600" dirty="0" smtClean="0">
                <a:solidFill>
                  <a:srgbClr val="008000"/>
                </a:solidFill>
                <a:latin typeface="Arial"/>
                <a:cs typeface="Arial"/>
              </a:rPr>
              <a:t>er</a:t>
            </a:r>
            <a:r>
              <a:rPr lang="fr-FR" sz="1600" dirty="0" smtClean="0">
                <a:latin typeface="Arial"/>
                <a:cs typeface="Arial"/>
              </a:rPr>
              <a:t> de s</a:t>
            </a:r>
            <a:r>
              <a:rPr lang="fr-FR" sz="1600" dirty="0" smtClean="0">
                <a:solidFill>
                  <a:srgbClr val="008000"/>
                </a:solidFill>
                <a:latin typeface="Arial"/>
                <a:cs typeface="Arial"/>
              </a:rPr>
              <a:t>on</a:t>
            </a:r>
            <a:r>
              <a:rPr lang="fr-FR" sz="1600" dirty="0" smtClean="0">
                <a:latin typeface="Arial"/>
                <a:cs typeface="Arial"/>
              </a:rPr>
              <a:t> côt</a:t>
            </a:r>
            <a:r>
              <a:rPr lang="fr-FR" sz="1600" dirty="0">
                <a:latin typeface="Arial"/>
                <a:cs typeface="Arial"/>
              </a:rPr>
              <a:t>é</a:t>
            </a:r>
            <a:r>
              <a:rPr lang="fr-FR" sz="1600" dirty="0" smtClean="0">
                <a:latin typeface="Arial"/>
                <a:cs typeface="Arial"/>
              </a:rPr>
              <a:t>, m</a:t>
            </a:r>
            <a:r>
              <a:rPr lang="fr-FR" sz="1600" dirty="0" smtClean="0">
                <a:solidFill>
                  <a:srgbClr val="008000"/>
                </a:solidFill>
                <a:latin typeface="Arial"/>
                <a:cs typeface="Arial"/>
              </a:rPr>
              <a:t>ai</a:t>
            </a:r>
            <a:r>
              <a:rPr lang="fr-FR" sz="1600" dirty="0" smtClean="0">
                <a:solidFill>
                  <a:schemeClr val="bg1">
                    <a:lumMod val="50000"/>
                  </a:schemeClr>
                </a:solidFill>
                <a:latin typeface="Arial"/>
                <a:cs typeface="Arial"/>
              </a:rPr>
              <a:t>s</a:t>
            </a:r>
            <a:r>
              <a:rPr lang="fr-FR" sz="1600" dirty="0" smtClean="0">
                <a:latin typeface="Arial"/>
                <a:cs typeface="Arial"/>
              </a:rPr>
              <a:t> il</a:t>
            </a:r>
            <a:r>
              <a:rPr lang="fr-FR" sz="1600" dirty="0" smtClean="0">
                <a:solidFill>
                  <a:srgbClr val="7F7F7F"/>
                </a:solidFill>
                <a:latin typeface="Arial"/>
                <a:cs typeface="Arial"/>
              </a:rPr>
              <a:t>s</a:t>
            </a:r>
            <a:r>
              <a:rPr lang="fr-FR" sz="1600" dirty="0" smtClean="0">
                <a:latin typeface="Arial"/>
                <a:cs typeface="Arial"/>
              </a:rPr>
              <a:t> n’</a:t>
            </a:r>
            <a:r>
              <a:rPr lang="fr-FR" sz="1600" dirty="0" smtClean="0">
                <a:solidFill>
                  <a:srgbClr val="008000"/>
                </a:solidFill>
                <a:latin typeface="Arial"/>
                <a:cs typeface="Arial"/>
              </a:rPr>
              <a:t>on</a:t>
            </a:r>
            <a:r>
              <a:rPr lang="fr-FR" sz="1600" dirty="0" smtClean="0">
                <a:solidFill>
                  <a:srgbClr val="7F7F7F"/>
                </a:solidFill>
                <a:latin typeface="Arial"/>
                <a:cs typeface="Arial"/>
              </a:rPr>
              <a:t>t</a:t>
            </a:r>
            <a:r>
              <a:rPr lang="fr-FR" sz="1600" dirty="0" smtClean="0">
                <a:latin typeface="Arial"/>
                <a:cs typeface="Arial"/>
              </a:rPr>
              <a:t> r</a:t>
            </a:r>
            <a:r>
              <a:rPr lang="fr-FR" sz="1600" dirty="0" smtClean="0">
                <a:solidFill>
                  <a:srgbClr val="008000"/>
                </a:solidFill>
                <a:latin typeface="Arial"/>
                <a:cs typeface="Arial"/>
              </a:rPr>
              <a:t>i</a:t>
            </a:r>
            <a:r>
              <a:rPr lang="fr-FR" sz="1600" u="sng" dirty="0" smtClean="0">
                <a:solidFill>
                  <a:srgbClr val="008000"/>
                </a:solidFill>
                <a:latin typeface="Arial"/>
                <a:cs typeface="Arial"/>
              </a:rPr>
              <a:t>en</a:t>
            </a:r>
            <a:r>
              <a:rPr lang="fr-FR" sz="1600" dirty="0" smtClean="0">
                <a:latin typeface="Arial"/>
                <a:cs typeface="Arial"/>
              </a:rPr>
              <a:t> tr</a:t>
            </a:r>
            <a:r>
              <a:rPr lang="fr-FR" sz="1600" dirty="0" smtClean="0">
                <a:solidFill>
                  <a:srgbClr val="008000"/>
                </a:solidFill>
                <a:latin typeface="Arial"/>
                <a:cs typeface="Arial"/>
              </a:rPr>
              <a:t>ou</a:t>
            </a:r>
            <a:r>
              <a:rPr lang="fr-FR" sz="1600" dirty="0" smtClean="0">
                <a:latin typeface="Arial"/>
                <a:cs typeface="Arial"/>
              </a:rPr>
              <a:t>vé. Mam</a:t>
            </a:r>
            <a:r>
              <a:rPr lang="fr-FR" sz="1600" dirty="0" smtClean="0">
                <a:solidFill>
                  <a:srgbClr val="008000"/>
                </a:solidFill>
                <a:latin typeface="Arial"/>
                <a:cs typeface="Arial"/>
              </a:rPr>
              <a:t>an</a:t>
            </a:r>
            <a:r>
              <a:rPr lang="fr-FR" sz="1600" dirty="0" smtClean="0">
                <a:latin typeface="Arial"/>
                <a:cs typeface="Arial"/>
              </a:rPr>
              <a:t> est venu</a:t>
            </a:r>
            <a:r>
              <a:rPr lang="fr-FR" sz="1600" dirty="0" smtClean="0">
                <a:solidFill>
                  <a:srgbClr val="7F7F7F"/>
                </a:solidFill>
                <a:latin typeface="Arial"/>
                <a:cs typeface="Arial"/>
              </a:rPr>
              <a:t>e</a:t>
            </a:r>
            <a:r>
              <a:rPr lang="fr-FR" sz="1600" dirty="0" smtClean="0">
                <a:latin typeface="Arial"/>
                <a:cs typeface="Arial"/>
              </a:rPr>
              <a:t> l</a:t>
            </a:r>
            <a:r>
              <a:rPr lang="fr-FR" sz="1600" dirty="0" smtClean="0">
                <a:solidFill>
                  <a:srgbClr val="008000"/>
                </a:solidFill>
                <a:latin typeface="Arial"/>
                <a:cs typeface="Arial"/>
              </a:rPr>
              <a:t>eu</a:t>
            </a:r>
            <a:r>
              <a:rPr lang="fr-FR" sz="1600" dirty="0" smtClean="0">
                <a:latin typeface="Arial"/>
                <a:cs typeface="Arial"/>
              </a:rPr>
              <a:t>r m</a:t>
            </a:r>
            <a:r>
              <a:rPr lang="fr-FR" sz="1600" dirty="0" smtClean="0">
                <a:solidFill>
                  <a:srgbClr val="008000"/>
                </a:solidFill>
                <a:latin typeface="Arial"/>
                <a:cs typeface="Arial"/>
              </a:rPr>
              <a:t>on</a:t>
            </a:r>
            <a:r>
              <a:rPr lang="fr-FR" sz="1600" dirty="0" smtClean="0">
                <a:latin typeface="Arial"/>
                <a:cs typeface="Arial"/>
              </a:rPr>
              <a:t>tr</a:t>
            </a:r>
            <a:r>
              <a:rPr lang="fr-FR" sz="1600" dirty="0" smtClean="0">
                <a:solidFill>
                  <a:srgbClr val="008000"/>
                </a:solidFill>
                <a:latin typeface="Arial"/>
                <a:cs typeface="Arial"/>
              </a:rPr>
              <a:t>er</a:t>
            </a:r>
            <a:r>
              <a:rPr lang="fr-FR" sz="1600" dirty="0" smtClean="0">
                <a:latin typeface="Arial"/>
                <a:cs typeface="Arial"/>
              </a:rPr>
              <a:t> ces pl</a:t>
            </a:r>
            <a:r>
              <a:rPr lang="fr-FR" sz="1600" dirty="0" smtClean="0">
                <a:solidFill>
                  <a:srgbClr val="008000"/>
                </a:solidFill>
                <a:latin typeface="Arial"/>
                <a:cs typeface="Arial"/>
              </a:rPr>
              <a:t>an</a:t>
            </a:r>
            <a:r>
              <a:rPr lang="fr-FR" sz="1600" dirty="0" smtClean="0">
                <a:latin typeface="Arial"/>
                <a:cs typeface="Arial"/>
              </a:rPr>
              <a:t>te</a:t>
            </a:r>
            <a:r>
              <a:rPr lang="fr-FR" sz="1600" dirty="0" smtClean="0">
                <a:solidFill>
                  <a:srgbClr val="7F7F7F"/>
                </a:solidFill>
                <a:latin typeface="Arial"/>
                <a:cs typeface="Arial"/>
              </a:rPr>
              <a:t>s</a:t>
            </a:r>
            <a:r>
              <a:rPr lang="fr-FR" sz="1600" dirty="0" smtClean="0">
                <a:latin typeface="Arial"/>
                <a:cs typeface="Arial"/>
              </a:rPr>
              <a:t> aromatique</a:t>
            </a:r>
            <a:r>
              <a:rPr lang="fr-FR" sz="1600" dirty="0" smtClean="0">
                <a:solidFill>
                  <a:srgbClr val="7F7F7F"/>
                </a:solidFill>
                <a:latin typeface="Arial"/>
                <a:cs typeface="Arial"/>
              </a:rPr>
              <a:t>s</a:t>
            </a:r>
            <a:r>
              <a:rPr lang="fr-FR" sz="1600" dirty="0" smtClean="0">
                <a:latin typeface="Arial"/>
                <a:cs typeface="Arial"/>
              </a:rPr>
              <a:t> et l</a:t>
            </a:r>
            <a:r>
              <a:rPr lang="fr-FR" sz="1600" dirty="0" smtClean="0">
                <a:solidFill>
                  <a:srgbClr val="008000"/>
                </a:solidFill>
                <a:latin typeface="Arial"/>
                <a:cs typeface="Arial"/>
              </a:rPr>
              <a:t>eu</a:t>
            </a:r>
            <a:r>
              <a:rPr lang="fr-FR" sz="1600" dirty="0" smtClean="0">
                <a:latin typeface="Arial"/>
                <a:cs typeface="Arial"/>
              </a:rPr>
              <a:t>r a f</a:t>
            </a:r>
            <a:r>
              <a:rPr lang="fr-FR" sz="1600" dirty="0" smtClean="0">
                <a:solidFill>
                  <a:srgbClr val="008000"/>
                </a:solidFill>
                <a:latin typeface="Arial"/>
                <a:cs typeface="Arial"/>
              </a:rPr>
              <a:t>ai</a:t>
            </a:r>
            <a:r>
              <a:rPr lang="fr-FR" sz="1600" dirty="0" smtClean="0">
                <a:solidFill>
                  <a:srgbClr val="7F7F7F"/>
                </a:solidFill>
                <a:latin typeface="Arial"/>
                <a:cs typeface="Arial"/>
              </a:rPr>
              <a:t>t</a:t>
            </a:r>
            <a:r>
              <a:rPr lang="fr-FR" sz="1600" dirty="0" smtClean="0">
                <a:latin typeface="Arial"/>
                <a:cs typeface="Arial"/>
              </a:rPr>
              <a:t> s</a:t>
            </a:r>
            <a:r>
              <a:rPr lang="fr-FR" sz="1600" dirty="0" smtClean="0">
                <a:solidFill>
                  <a:srgbClr val="008000"/>
                </a:solidFill>
                <a:latin typeface="Arial"/>
                <a:cs typeface="Arial"/>
              </a:rPr>
              <a:t>en</a:t>
            </a:r>
            <a:r>
              <a:rPr lang="fr-FR" sz="1600" dirty="0" smtClean="0">
                <a:latin typeface="Arial"/>
                <a:cs typeface="Arial"/>
              </a:rPr>
              <a:t>tir l</a:t>
            </a:r>
            <a:r>
              <a:rPr lang="fr-FR" sz="1600" dirty="0" smtClean="0">
                <a:solidFill>
                  <a:srgbClr val="008000"/>
                </a:solidFill>
                <a:latin typeface="Arial"/>
                <a:cs typeface="Arial"/>
              </a:rPr>
              <a:t>eu</a:t>
            </a:r>
            <a:r>
              <a:rPr lang="fr-FR" sz="1600" dirty="0" smtClean="0">
                <a:latin typeface="Arial"/>
                <a:cs typeface="Arial"/>
              </a:rPr>
              <a:t>r parf</a:t>
            </a:r>
            <a:r>
              <a:rPr lang="fr-FR" sz="1600" u="sng" dirty="0" smtClean="0">
                <a:solidFill>
                  <a:srgbClr val="008000"/>
                </a:solidFill>
                <a:latin typeface="Arial"/>
                <a:cs typeface="Arial"/>
              </a:rPr>
              <a:t>um</a:t>
            </a:r>
            <a:r>
              <a:rPr lang="fr-FR" sz="1600" dirty="0" smtClean="0">
                <a:latin typeface="Arial"/>
                <a:cs typeface="Arial"/>
              </a:rPr>
              <a:t>. </a:t>
            </a:r>
            <a:endParaRPr lang="fr-FR" sz="1600" dirty="0">
              <a:latin typeface="Arial"/>
              <a:cs typeface="Arial"/>
            </a:endParaRPr>
          </a:p>
        </p:txBody>
      </p:sp>
      <p:sp>
        <p:nvSpPr>
          <p:cNvPr id="23" name="ZoneTexte 22"/>
          <p:cNvSpPr txBox="1"/>
          <p:nvPr/>
        </p:nvSpPr>
        <p:spPr>
          <a:xfrm>
            <a:off x="191185" y="5622191"/>
            <a:ext cx="6475629" cy="3280898"/>
          </a:xfrm>
          <a:prstGeom prst="rect">
            <a:avLst/>
          </a:prstGeom>
          <a:noFill/>
        </p:spPr>
        <p:txBody>
          <a:bodyPr wrap="square" rtlCol="0">
            <a:spAutoFit/>
          </a:bodyPr>
          <a:lstStyle/>
          <a:p>
            <a:pPr>
              <a:lnSpc>
                <a:spcPct val="130000"/>
              </a:lnSpc>
            </a:pPr>
            <a:r>
              <a:rPr lang="fr-FR" sz="1600" dirty="0" smtClean="0">
                <a:latin typeface="Arial"/>
                <a:cs typeface="Arial"/>
              </a:rPr>
              <a:t>Derrière sa m</a:t>
            </a:r>
            <a:r>
              <a:rPr lang="fr-FR" sz="1600" dirty="0" smtClean="0">
                <a:solidFill>
                  <a:srgbClr val="008000"/>
                </a:solidFill>
                <a:latin typeface="Arial"/>
                <a:cs typeface="Arial"/>
              </a:rPr>
              <a:t>ai</a:t>
            </a:r>
            <a:r>
              <a:rPr lang="fr-FR" sz="1600" dirty="0" smtClean="0">
                <a:latin typeface="Arial"/>
                <a:cs typeface="Arial"/>
              </a:rPr>
              <a:t>s</a:t>
            </a:r>
            <a:r>
              <a:rPr lang="fr-FR" sz="1600" dirty="0" smtClean="0">
                <a:solidFill>
                  <a:srgbClr val="008000"/>
                </a:solidFill>
                <a:latin typeface="Arial"/>
                <a:cs typeface="Arial"/>
              </a:rPr>
              <a:t>on</a:t>
            </a:r>
            <a:r>
              <a:rPr lang="fr-FR" sz="1600" dirty="0" smtClean="0">
                <a:latin typeface="Arial"/>
                <a:cs typeface="Arial"/>
              </a:rPr>
              <a:t>, Rom</a:t>
            </a:r>
            <a:r>
              <a:rPr lang="fr-FR" sz="1600" u="sng" dirty="0" smtClean="0">
                <a:solidFill>
                  <a:srgbClr val="008000"/>
                </a:solidFill>
                <a:latin typeface="Arial"/>
                <a:cs typeface="Arial"/>
              </a:rPr>
              <a:t>ain</a:t>
            </a:r>
            <a:r>
              <a:rPr lang="fr-FR" sz="1600" dirty="0" smtClean="0">
                <a:latin typeface="Arial"/>
                <a:cs typeface="Arial"/>
              </a:rPr>
              <a:t> a un b</a:t>
            </a:r>
            <a:r>
              <a:rPr lang="fr-FR" sz="1600" dirty="0" smtClean="0">
                <a:solidFill>
                  <a:srgbClr val="008000"/>
                </a:solidFill>
                <a:latin typeface="Arial"/>
                <a:cs typeface="Arial"/>
              </a:rPr>
              <a:t>eau</a:t>
            </a:r>
            <a:r>
              <a:rPr lang="fr-FR" sz="1600" dirty="0" smtClean="0">
                <a:latin typeface="Arial"/>
                <a:cs typeface="Arial"/>
              </a:rPr>
              <a:t> jard</a:t>
            </a:r>
            <a:r>
              <a:rPr lang="fr-FR" sz="1600" u="sng" dirty="0" smtClean="0">
                <a:solidFill>
                  <a:srgbClr val="008000"/>
                </a:solidFill>
                <a:latin typeface="Arial"/>
                <a:cs typeface="Arial"/>
              </a:rPr>
              <a:t>in</a:t>
            </a:r>
            <a:r>
              <a:rPr lang="fr-FR" sz="1600" dirty="0" smtClean="0">
                <a:latin typeface="Arial"/>
                <a:cs typeface="Arial"/>
              </a:rPr>
              <a:t>. Il s’</a:t>
            </a:r>
            <a:r>
              <a:rPr lang="fr-FR" sz="1600" dirty="0" smtClean="0">
                <a:solidFill>
                  <a:srgbClr val="008000"/>
                </a:solidFill>
                <a:latin typeface="Arial"/>
                <a:cs typeface="Arial"/>
              </a:rPr>
              <a:t>en</a:t>
            </a:r>
            <a:r>
              <a:rPr lang="fr-FR" sz="1600" dirty="0" smtClean="0">
                <a:latin typeface="Arial"/>
                <a:cs typeface="Arial"/>
              </a:rPr>
              <a:t> occupe trè</a:t>
            </a:r>
            <a:r>
              <a:rPr lang="fr-FR" sz="1600" dirty="0" smtClean="0">
                <a:solidFill>
                  <a:schemeClr val="bg1">
                    <a:lumMod val="50000"/>
                  </a:schemeClr>
                </a:solidFill>
                <a:latin typeface="Arial"/>
                <a:cs typeface="Arial"/>
              </a:rPr>
              <a:t>s</a:t>
            </a:r>
            <a:r>
              <a:rPr lang="fr-FR" sz="1600" dirty="0" smtClean="0">
                <a:latin typeface="Arial"/>
                <a:cs typeface="Arial"/>
              </a:rPr>
              <a:t> b</a:t>
            </a:r>
            <a:r>
              <a:rPr lang="fr-FR" sz="1600" dirty="0" smtClean="0">
                <a:solidFill>
                  <a:srgbClr val="008000"/>
                </a:solidFill>
                <a:latin typeface="Arial"/>
                <a:cs typeface="Arial"/>
              </a:rPr>
              <a:t>i</a:t>
            </a:r>
            <a:r>
              <a:rPr lang="fr-FR" sz="1600" u="sng" dirty="0" smtClean="0">
                <a:solidFill>
                  <a:srgbClr val="008000"/>
                </a:solidFill>
                <a:latin typeface="Arial"/>
                <a:cs typeface="Arial"/>
              </a:rPr>
              <a:t>en</a:t>
            </a:r>
            <a:r>
              <a:rPr lang="fr-FR" sz="1600" dirty="0" smtClean="0">
                <a:latin typeface="Arial"/>
                <a:cs typeface="Arial"/>
              </a:rPr>
              <a:t>.  L</a:t>
            </a:r>
            <a:r>
              <a:rPr lang="fr-FR" sz="1600" u="sng" dirty="0" smtClean="0">
                <a:solidFill>
                  <a:srgbClr val="008000"/>
                </a:solidFill>
                <a:latin typeface="Arial"/>
                <a:cs typeface="Arial"/>
              </a:rPr>
              <a:t>un</a:t>
            </a:r>
            <a:r>
              <a:rPr lang="fr-FR" sz="1600" dirty="0" smtClean="0">
                <a:latin typeface="Arial"/>
                <a:cs typeface="Arial"/>
              </a:rPr>
              <a:t>di, s</a:t>
            </a:r>
            <a:r>
              <a:rPr lang="fr-FR" sz="1600" dirty="0" smtClean="0">
                <a:solidFill>
                  <a:srgbClr val="008000"/>
                </a:solidFill>
                <a:latin typeface="Arial"/>
                <a:cs typeface="Arial"/>
              </a:rPr>
              <a:t>on</a:t>
            </a:r>
            <a:r>
              <a:rPr lang="fr-FR" sz="1600" dirty="0" smtClean="0">
                <a:latin typeface="Arial"/>
                <a:cs typeface="Arial"/>
              </a:rPr>
              <a:t> cop</a:t>
            </a:r>
            <a:r>
              <a:rPr lang="fr-FR" sz="1600" u="sng" dirty="0" smtClean="0">
                <a:solidFill>
                  <a:srgbClr val="008000"/>
                </a:solidFill>
                <a:latin typeface="Arial"/>
                <a:cs typeface="Arial"/>
              </a:rPr>
              <a:t>ain</a:t>
            </a:r>
            <a:r>
              <a:rPr lang="fr-FR" sz="1600" dirty="0" smtClean="0">
                <a:latin typeface="Arial"/>
                <a:cs typeface="Arial"/>
              </a:rPr>
              <a:t> Mart</a:t>
            </a:r>
            <a:r>
              <a:rPr lang="fr-FR" sz="1600" u="sng" dirty="0" smtClean="0">
                <a:solidFill>
                  <a:srgbClr val="008000"/>
                </a:solidFill>
                <a:latin typeface="Arial"/>
                <a:cs typeface="Arial"/>
              </a:rPr>
              <a:t>in</a:t>
            </a:r>
            <a:r>
              <a:rPr lang="fr-FR" sz="1600" dirty="0" smtClean="0">
                <a:latin typeface="Arial"/>
                <a:cs typeface="Arial"/>
              </a:rPr>
              <a:t> est venu le v</a:t>
            </a:r>
            <a:r>
              <a:rPr lang="fr-FR" sz="1600" dirty="0" smtClean="0">
                <a:solidFill>
                  <a:srgbClr val="008000"/>
                </a:solidFill>
                <a:latin typeface="Arial"/>
                <a:cs typeface="Arial"/>
              </a:rPr>
              <a:t>oi</a:t>
            </a:r>
            <a:r>
              <a:rPr lang="fr-FR" sz="1600" dirty="0" smtClean="0">
                <a:latin typeface="Arial"/>
                <a:cs typeface="Arial"/>
              </a:rPr>
              <a:t>r. Ils </a:t>
            </a:r>
            <a:r>
              <a:rPr lang="fr-FR" sz="1600" dirty="0" smtClean="0">
                <a:solidFill>
                  <a:srgbClr val="008000"/>
                </a:solidFill>
                <a:latin typeface="Arial"/>
                <a:cs typeface="Arial"/>
              </a:rPr>
              <a:t>on</a:t>
            </a:r>
            <a:r>
              <a:rPr lang="fr-FR" sz="1600" dirty="0" smtClean="0">
                <a:latin typeface="Arial"/>
                <a:cs typeface="Arial"/>
              </a:rPr>
              <a:t>t j</a:t>
            </a:r>
            <a:r>
              <a:rPr lang="fr-FR" sz="1600" dirty="0" smtClean="0">
                <a:solidFill>
                  <a:srgbClr val="008000"/>
                </a:solidFill>
                <a:latin typeface="Arial"/>
                <a:cs typeface="Arial"/>
              </a:rPr>
              <a:t>ou</a:t>
            </a:r>
            <a:r>
              <a:rPr lang="fr-FR" sz="1600" dirty="0" smtClean="0">
                <a:latin typeface="Arial"/>
                <a:cs typeface="Arial"/>
              </a:rPr>
              <a:t>é avec le tr</a:t>
            </a:r>
            <a:r>
              <a:rPr lang="fr-FR" sz="1600" u="sng" dirty="0" smtClean="0">
                <a:solidFill>
                  <a:srgbClr val="008000"/>
                </a:solidFill>
                <a:latin typeface="Arial"/>
                <a:cs typeface="Arial"/>
              </a:rPr>
              <a:t>ain</a:t>
            </a:r>
            <a:r>
              <a:rPr lang="fr-FR" sz="1600" dirty="0" smtClean="0">
                <a:latin typeface="Arial"/>
                <a:cs typeface="Arial"/>
              </a:rPr>
              <a:t> électrique de Rom</a:t>
            </a:r>
            <a:r>
              <a:rPr lang="fr-FR" sz="1600" u="sng" dirty="0" smtClean="0">
                <a:solidFill>
                  <a:srgbClr val="008000"/>
                </a:solidFill>
                <a:latin typeface="Arial"/>
                <a:cs typeface="Arial"/>
              </a:rPr>
              <a:t>ain</a:t>
            </a:r>
            <a:r>
              <a:rPr lang="fr-FR" sz="1600" dirty="0" smtClean="0">
                <a:latin typeface="Arial"/>
                <a:cs typeface="Arial"/>
              </a:rPr>
              <a:t>. </a:t>
            </a:r>
            <a:r>
              <a:rPr lang="fr-FR" sz="1600" dirty="0" smtClean="0">
                <a:solidFill>
                  <a:srgbClr val="008000"/>
                </a:solidFill>
                <a:latin typeface="Arial"/>
                <a:cs typeface="Arial"/>
              </a:rPr>
              <a:t>En</a:t>
            </a:r>
            <a:r>
              <a:rPr lang="fr-FR" sz="1600" dirty="0" smtClean="0">
                <a:latin typeface="Arial"/>
                <a:cs typeface="Arial"/>
              </a:rPr>
              <a:t>suite, il</a:t>
            </a:r>
            <a:r>
              <a:rPr lang="fr-FR" sz="1600" dirty="0" smtClean="0">
                <a:solidFill>
                  <a:srgbClr val="7F7F7F"/>
                </a:solidFill>
                <a:latin typeface="Arial"/>
                <a:cs typeface="Arial"/>
              </a:rPr>
              <a:t>s</a:t>
            </a:r>
            <a:r>
              <a:rPr lang="fr-FR" sz="1600" dirty="0" smtClean="0">
                <a:latin typeface="Arial"/>
                <a:cs typeface="Arial"/>
              </a:rPr>
              <a:t> </a:t>
            </a:r>
            <a:r>
              <a:rPr lang="fr-FR" sz="1600" dirty="0" smtClean="0">
                <a:solidFill>
                  <a:srgbClr val="008000"/>
                </a:solidFill>
                <a:latin typeface="Arial"/>
                <a:cs typeface="Arial"/>
              </a:rPr>
              <a:t>on</a:t>
            </a:r>
            <a:r>
              <a:rPr lang="fr-FR" sz="1600" dirty="0" smtClean="0">
                <a:latin typeface="Arial"/>
                <a:cs typeface="Arial"/>
              </a:rPr>
              <a:t>t p</a:t>
            </a:r>
            <a:r>
              <a:rPr lang="fr-FR" sz="1600" u="sng" dirty="0" smtClean="0">
                <a:solidFill>
                  <a:srgbClr val="008000"/>
                </a:solidFill>
                <a:latin typeface="Arial"/>
                <a:cs typeface="Arial"/>
              </a:rPr>
              <a:t>ein</a:t>
            </a:r>
            <a:r>
              <a:rPr lang="fr-FR" sz="1600" dirty="0" smtClean="0">
                <a:solidFill>
                  <a:srgbClr val="7F7F7F"/>
                </a:solidFill>
                <a:latin typeface="Arial"/>
                <a:cs typeface="Arial"/>
              </a:rPr>
              <a:t>t</a:t>
            </a:r>
            <a:r>
              <a:rPr lang="fr-FR" sz="1600" dirty="0" smtClean="0">
                <a:latin typeface="Arial"/>
                <a:cs typeface="Arial"/>
              </a:rPr>
              <a:t> de belle</a:t>
            </a:r>
            <a:r>
              <a:rPr lang="fr-FR" sz="1600" dirty="0" smtClean="0">
                <a:solidFill>
                  <a:srgbClr val="7F7F7F"/>
                </a:solidFill>
                <a:latin typeface="Arial"/>
                <a:cs typeface="Arial"/>
              </a:rPr>
              <a:t>s</a:t>
            </a:r>
            <a:r>
              <a:rPr lang="fr-FR" sz="1600" dirty="0" smtClean="0">
                <a:latin typeface="Arial"/>
                <a:cs typeface="Arial"/>
              </a:rPr>
              <a:t> fl</a:t>
            </a:r>
            <a:r>
              <a:rPr lang="fr-FR" sz="1600" dirty="0" smtClean="0">
                <a:solidFill>
                  <a:srgbClr val="008000"/>
                </a:solidFill>
                <a:latin typeface="Arial"/>
                <a:cs typeface="Arial"/>
              </a:rPr>
              <a:t>eu</a:t>
            </a:r>
            <a:r>
              <a:rPr lang="fr-FR" sz="1600" dirty="0" smtClean="0">
                <a:latin typeface="Arial"/>
                <a:cs typeface="Arial"/>
              </a:rPr>
              <a:t>r</a:t>
            </a:r>
            <a:r>
              <a:rPr lang="fr-FR" sz="1600" dirty="0" smtClean="0">
                <a:solidFill>
                  <a:srgbClr val="7F7F7F"/>
                </a:solidFill>
                <a:latin typeface="Arial"/>
                <a:cs typeface="Arial"/>
              </a:rPr>
              <a:t>s</a:t>
            </a:r>
            <a:r>
              <a:rPr lang="fr-FR" sz="1600" dirty="0" smtClean="0">
                <a:latin typeface="Arial"/>
                <a:cs typeface="Arial"/>
              </a:rPr>
              <a:t> p</a:t>
            </a:r>
            <a:r>
              <a:rPr lang="fr-FR" sz="1600" dirty="0" smtClean="0">
                <a:solidFill>
                  <a:srgbClr val="008000"/>
                </a:solidFill>
                <a:latin typeface="Arial"/>
                <a:cs typeface="Arial"/>
              </a:rPr>
              <a:t>ou</a:t>
            </a:r>
            <a:r>
              <a:rPr lang="fr-FR" sz="1600" dirty="0" smtClean="0">
                <a:latin typeface="Arial"/>
                <a:cs typeface="Arial"/>
              </a:rPr>
              <a:t>r la fête des mère</a:t>
            </a:r>
            <a:r>
              <a:rPr lang="fr-FR" sz="1600" dirty="0" smtClean="0">
                <a:solidFill>
                  <a:srgbClr val="7F7F7F"/>
                </a:solidFill>
                <a:latin typeface="Arial"/>
                <a:cs typeface="Arial"/>
              </a:rPr>
              <a:t>s</a:t>
            </a:r>
            <a:r>
              <a:rPr lang="fr-FR" sz="1600" dirty="0" smtClean="0">
                <a:latin typeface="Arial"/>
                <a:cs typeface="Arial"/>
              </a:rPr>
              <a:t>. </a:t>
            </a:r>
            <a:r>
              <a:rPr lang="fr-FR" sz="1600" dirty="0" smtClean="0">
                <a:solidFill>
                  <a:srgbClr val="008000"/>
                </a:solidFill>
                <a:latin typeface="Arial"/>
                <a:cs typeface="Arial"/>
              </a:rPr>
              <a:t>En</a:t>
            </a:r>
            <a:r>
              <a:rPr lang="fr-FR" sz="1600" dirty="0" smtClean="0">
                <a:latin typeface="Arial"/>
                <a:cs typeface="Arial"/>
              </a:rPr>
              <a:t>f</a:t>
            </a:r>
            <a:r>
              <a:rPr lang="fr-FR" sz="1600" u="sng" dirty="0" smtClean="0">
                <a:solidFill>
                  <a:srgbClr val="008000"/>
                </a:solidFill>
                <a:latin typeface="Arial"/>
                <a:cs typeface="Arial"/>
              </a:rPr>
              <a:t>in</a:t>
            </a:r>
            <a:r>
              <a:rPr lang="fr-FR" sz="1600" dirty="0" smtClean="0">
                <a:latin typeface="Arial"/>
                <a:cs typeface="Arial"/>
              </a:rPr>
              <a:t>, il</a:t>
            </a:r>
            <a:r>
              <a:rPr lang="fr-FR" sz="1600" dirty="0" smtClean="0">
                <a:solidFill>
                  <a:srgbClr val="7F7F7F"/>
                </a:solidFill>
                <a:latin typeface="Arial"/>
                <a:cs typeface="Arial"/>
              </a:rPr>
              <a:t>s</a:t>
            </a:r>
            <a:r>
              <a:rPr lang="fr-FR" sz="1600" dirty="0" smtClean="0">
                <a:latin typeface="Arial"/>
                <a:cs typeface="Arial"/>
              </a:rPr>
              <a:t> se s</a:t>
            </a:r>
            <a:r>
              <a:rPr lang="fr-FR" sz="1600" dirty="0" smtClean="0">
                <a:solidFill>
                  <a:srgbClr val="008000"/>
                </a:solidFill>
                <a:latin typeface="Arial"/>
                <a:cs typeface="Arial"/>
              </a:rPr>
              <a:t>on</a:t>
            </a:r>
            <a:r>
              <a:rPr lang="fr-FR" sz="1600" dirty="0" smtClean="0">
                <a:solidFill>
                  <a:srgbClr val="7F7F7F"/>
                </a:solidFill>
                <a:latin typeface="Arial"/>
                <a:cs typeface="Arial"/>
              </a:rPr>
              <a:t>t</a:t>
            </a:r>
            <a:r>
              <a:rPr lang="fr-FR" sz="1600" dirty="0" smtClean="0">
                <a:latin typeface="Arial"/>
                <a:cs typeface="Arial"/>
              </a:rPr>
              <a:t> amusé</a:t>
            </a:r>
            <a:r>
              <a:rPr lang="fr-FR" sz="1600" dirty="0" smtClean="0">
                <a:solidFill>
                  <a:srgbClr val="7F7F7F"/>
                </a:solidFill>
                <a:latin typeface="Arial"/>
                <a:cs typeface="Arial"/>
              </a:rPr>
              <a:t>s</a:t>
            </a:r>
            <a:r>
              <a:rPr lang="fr-FR" sz="1600" dirty="0" smtClean="0">
                <a:latin typeface="Arial"/>
                <a:cs typeface="Arial"/>
              </a:rPr>
              <a:t> à gr</a:t>
            </a:r>
            <a:r>
              <a:rPr lang="fr-FR" sz="1600" u="sng" dirty="0" smtClean="0">
                <a:solidFill>
                  <a:srgbClr val="008000"/>
                </a:solidFill>
                <a:latin typeface="Arial"/>
                <a:cs typeface="Arial"/>
              </a:rPr>
              <a:t>im</a:t>
            </a:r>
            <a:r>
              <a:rPr lang="fr-FR" sz="1600" dirty="0" smtClean="0">
                <a:latin typeface="Arial"/>
                <a:cs typeface="Arial"/>
              </a:rPr>
              <a:t>p</a:t>
            </a:r>
            <a:r>
              <a:rPr lang="fr-FR" sz="1600" dirty="0" smtClean="0">
                <a:solidFill>
                  <a:srgbClr val="008000"/>
                </a:solidFill>
                <a:latin typeface="Arial"/>
                <a:cs typeface="Arial"/>
              </a:rPr>
              <a:t>er</a:t>
            </a:r>
            <a:r>
              <a:rPr lang="fr-FR" sz="1600" dirty="0" smtClean="0">
                <a:latin typeface="Arial"/>
                <a:cs typeface="Arial"/>
              </a:rPr>
              <a:t> d</a:t>
            </a:r>
            <a:r>
              <a:rPr lang="fr-FR" sz="1600" dirty="0" smtClean="0">
                <a:solidFill>
                  <a:srgbClr val="008000"/>
                </a:solidFill>
                <a:latin typeface="Arial"/>
                <a:cs typeface="Arial"/>
              </a:rPr>
              <a:t>an</a:t>
            </a:r>
            <a:r>
              <a:rPr lang="fr-FR" sz="1600" dirty="0" smtClean="0">
                <a:solidFill>
                  <a:srgbClr val="7F7F7F"/>
                </a:solidFill>
                <a:latin typeface="Arial"/>
                <a:cs typeface="Arial"/>
              </a:rPr>
              <a:t>s</a:t>
            </a:r>
            <a:r>
              <a:rPr lang="fr-FR" sz="1600" dirty="0" smtClean="0">
                <a:latin typeface="Arial"/>
                <a:cs typeface="Arial"/>
              </a:rPr>
              <a:t> les arbre</a:t>
            </a:r>
            <a:r>
              <a:rPr lang="fr-FR" sz="1600" dirty="0" smtClean="0">
                <a:solidFill>
                  <a:srgbClr val="7F7F7F"/>
                </a:solidFill>
                <a:latin typeface="Arial"/>
                <a:cs typeface="Arial"/>
              </a:rPr>
              <a:t>s</a:t>
            </a:r>
            <a:r>
              <a:rPr lang="fr-FR" sz="1600" dirty="0" smtClean="0">
                <a:latin typeface="Arial"/>
                <a:cs typeface="Arial"/>
              </a:rPr>
              <a:t> du jard</a:t>
            </a:r>
            <a:r>
              <a:rPr lang="fr-FR" sz="1600" u="sng" dirty="0" smtClean="0">
                <a:solidFill>
                  <a:srgbClr val="008000"/>
                </a:solidFill>
                <a:latin typeface="Arial"/>
                <a:cs typeface="Arial"/>
              </a:rPr>
              <a:t>in</a:t>
            </a:r>
            <a:r>
              <a:rPr lang="fr-FR" sz="1600" dirty="0" smtClean="0">
                <a:latin typeface="Arial"/>
                <a:cs typeface="Arial"/>
              </a:rPr>
              <a:t>. P</a:t>
            </a:r>
            <a:r>
              <a:rPr lang="fr-FR" sz="1600" dirty="0" smtClean="0">
                <a:solidFill>
                  <a:srgbClr val="008000"/>
                </a:solidFill>
                <a:latin typeface="Arial"/>
                <a:cs typeface="Arial"/>
              </a:rPr>
              <a:t>ou</a:t>
            </a:r>
            <a:r>
              <a:rPr lang="fr-FR" sz="1600" dirty="0" smtClean="0">
                <a:latin typeface="Arial"/>
                <a:cs typeface="Arial"/>
              </a:rPr>
              <a:t>r le g</a:t>
            </a:r>
            <a:r>
              <a:rPr lang="fr-FR" sz="1600" dirty="0" smtClean="0">
                <a:solidFill>
                  <a:srgbClr val="008000"/>
                </a:solidFill>
                <a:latin typeface="Arial"/>
                <a:cs typeface="Arial"/>
              </a:rPr>
              <a:t>oû</a:t>
            </a:r>
            <a:r>
              <a:rPr lang="fr-FR" sz="1600" dirty="0" smtClean="0">
                <a:latin typeface="Arial"/>
                <a:cs typeface="Arial"/>
              </a:rPr>
              <a:t>t</a:t>
            </a:r>
            <a:r>
              <a:rPr lang="fr-FR" sz="1600" dirty="0" smtClean="0">
                <a:solidFill>
                  <a:srgbClr val="008000"/>
                </a:solidFill>
                <a:latin typeface="Arial"/>
                <a:cs typeface="Arial"/>
              </a:rPr>
              <a:t>er</a:t>
            </a:r>
            <a:r>
              <a:rPr lang="fr-FR" sz="1600" dirty="0" smtClean="0">
                <a:latin typeface="Arial"/>
                <a:cs typeface="Arial"/>
              </a:rPr>
              <a:t>, Rom</a:t>
            </a:r>
            <a:r>
              <a:rPr lang="fr-FR" sz="1600" u="sng" dirty="0" smtClean="0">
                <a:solidFill>
                  <a:srgbClr val="008000"/>
                </a:solidFill>
                <a:latin typeface="Arial"/>
                <a:cs typeface="Arial"/>
              </a:rPr>
              <a:t>ain</a:t>
            </a:r>
            <a:r>
              <a:rPr lang="fr-FR" sz="1600" dirty="0" smtClean="0">
                <a:latin typeface="Arial"/>
                <a:cs typeface="Arial"/>
              </a:rPr>
              <a:t> l</a:t>
            </a:r>
            <a:r>
              <a:rPr lang="fr-FR" sz="1600" dirty="0" smtClean="0">
                <a:solidFill>
                  <a:srgbClr val="008000"/>
                </a:solidFill>
                <a:latin typeface="Arial"/>
                <a:cs typeface="Arial"/>
              </a:rPr>
              <a:t>eu</a:t>
            </a:r>
            <a:r>
              <a:rPr lang="fr-FR" sz="1600" dirty="0" smtClean="0">
                <a:latin typeface="Arial"/>
                <a:cs typeface="Arial"/>
              </a:rPr>
              <a:t>r a préparé de grosse</a:t>
            </a:r>
            <a:r>
              <a:rPr lang="fr-FR" sz="1600" dirty="0" smtClean="0">
                <a:solidFill>
                  <a:srgbClr val="7F7F7F"/>
                </a:solidFill>
                <a:latin typeface="Arial"/>
                <a:cs typeface="Arial"/>
              </a:rPr>
              <a:t>s</a:t>
            </a:r>
            <a:r>
              <a:rPr lang="fr-FR" sz="1600" dirty="0" smtClean="0">
                <a:latin typeface="Arial"/>
                <a:cs typeface="Arial"/>
              </a:rPr>
              <a:t> tartine</a:t>
            </a:r>
            <a:r>
              <a:rPr lang="fr-FR" sz="1600" dirty="0" smtClean="0">
                <a:solidFill>
                  <a:srgbClr val="7F7F7F"/>
                </a:solidFill>
                <a:latin typeface="Arial"/>
                <a:cs typeface="Arial"/>
              </a:rPr>
              <a:t>s</a:t>
            </a:r>
            <a:r>
              <a:rPr lang="fr-FR" sz="1600" dirty="0" smtClean="0">
                <a:latin typeface="Arial"/>
                <a:cs typeface="Arial"/>
              </a:rPr>
              <a:t> de p</a:t>
            </a:r>
            <a:r>
              <a:rPr lang="fr-FR" sz="1600" u="sng" dirty="0" smtClean="0">
                <a:solidFill>
                  <a:srgbClr val="008000"/>
                </a:solidFill>
                <a:latin typeface="Arial"/>
                <a:cs typeface="Arial"/>
              </a:rPr>
              <a:t>ain</a:t>
            </a:r>
            <a:r>
              <a:rPr lang="fr-FR" sz="1600" dirty="0" smtClean="0">
                <a:latin typeface="Arial"/>
                <a:cs typeface="Arial"/>
              </a:rPr>
              <a:t> et de c</a:t>
            </a:r>
            <a:r>
              <a:rPr lang="fr-FR" sz="1600" dirty="0" smtClean="0">
                <a:solidFill>
                  <a:srgbClr val="008000"/>
                </a:solidFill>
                <a:latin typeface="Arial"/>
                <a:cs typeface="Arial"/>
              </a:rPr>
              <a:t>on</a:t>
            </a:r>
            <a:r>
              <a:rPr lang="fr-FR" sz="1600" dirty="0" smtClean="0">
                <a:latin typeface="Arial"/>
                <a:cs typeface="Arial"/>
              </a:rPr>
              <a:t>fiture, avec du ju</a:t>
            </a:r>
            <a:r>
              <a:rPr lang="fr-FR" sz="1600" dirty="0" smtClean="0">
                <a:solidFill>
                  <a:srgbClr val="7F7F7F"/>
                </a:solidFill>
                <a:latin typeface="Arial"/>
                <a:cs typeface="Arial"/>
              </a:rPr>
              <a:t>s</a:t>
            </a:r>
            <a:r>
              <a:rPr lang="fr-FR" sz="1600" dirty="0" smtClean="0">
                <a:latin typeface="Arial"/>
                <a:cs typeface="Arial"/>
              </a:rPr>
              <a:t> de r</a:t>
            </a:r>
            <a:r>
              <a:rPr lang="fr-FR" sz="1600" dirty="0" smtClean="0">
                <a:solidFill>
                  <a:srgbClr val="008000"/>
                </a:solidFill>
                <a:latin typeface="Arial"/>
                <a:cs typeface="Arial"/>
              </a:rPr>
              <a:t>ai</a:t>
            </a:r>
            <a:r>
              <a:rPr lang="fr-FR" sz="1600" dirty="0" smtClean="0">
                <a:latin typeface="Arial"/>
                <a:cs typeface="Arial"/>
              </a:rPr>
              <a:t>s</a:t>
            </a:r>
            <a:r>
              <a:rPr lang="fr-FR" sz="1600" u="sng" dirty="0" smtClean="0">
                <a:solidFill>
                  <a:srgbClr val="008000"/>
                </a:solidFill>
                <a:latin typeface="Arial"/>
                <a:cs typeface="Arial"/>
              </a:rPr>
              <a:t>in</a:t>
            </a:r>
            <a:r>
              <a:rPr lang="fr-FR" sz="1600" dirty="0" smtClean="0">
                <a:latin typeface="Arial"/>
                <a:cs typeface="Arial"/>
              </a:rPr>
              <a:t>. </a:t>
            </a:r>
          </a:p>
          <a:p>
            <a:pPr>
              <a:lnSpc>
                <a:spcPct val="130000"/>
              </a:lnSpc>
            </a:pPr>
            <a:r>
              <a:rPr lang="fr-FR" sz="1600" dirty="0">
                <a:latin typeface="Arial"/>
                <a:cs typeface="Arial"/>
              </a:rPr>
              <a:t>L</a:t>
            </a:r>
            <a:r>
              <a:rPr lang="fr-FR" sz="1600" dirty="0" smtClean="0">
                <a:latin typeface="Arial"/>
                <a:cs typeface="Arial"/>
              </a:rPr>
              <a:t>a mam</a:t>
            </a:r>
            <a:r>
              <a:rPr lang="fr-FR" sz="1600" dirty="0" smtClean="0">
                <a:solidFill>
                  <a:srgbClr val="008000"/>
                </a:solidFill>
                <a:latin typeface="Arial"/>
                <a:cs typeface="Arial"/>
              </a:rPr>
              <a:t>an</a:t>
            </a:r>
            <a:r>
              <a:rPr lang="fr-FR" sz="1600" dirty="0" smtClean="0">
                <a:latin typeface="Arial"/>
                <a:cs typeface="Arial"/>
              </a:rPr>
              <a:t> de Rom</a:t>
            </a:r>
            <a:r>
              <a:rPr lang="fr-FR" sz="1600" u="sng" dirty="0" smtClean="0">
                <a:solidFill>
                  <a:srgbClr val="008000"/>
                </a:solidFill>
                <a:latin typeface="Arial"/>
                <a:cs typeface="Arial"/>
              </a:rPr>
              <a:t>ain</a:t>
            </a:r>
            <a:r>
              <a:rPr lang="fr-FR" sz="1600" dirty="0" smtClean="0">
                <a:latin typeface="Arial"/>
                <a:cs typeface="Arial"/>
              </a:rPr>
              <a:t> l</a:t>
            </a:r>
            <a:r>
              <a:rPr lang="fr-FR" sz="1600" dirty="0" smtClean="0">
                <a:solidFill>
                  <a:srgbClr val="008000"/>
                </a:solidFill>
                <a:latin typeface="Arial"/>
                <a:cs typeface="Arial"/>
              </a:rPr>
              <a:t>eu</a:t>
            </a:r>
            <a:r>
              <a:rPr lang="fr-FR" sz="1600" dirty="0" smtClean="0">
                <a:latin typeface="Arial"/>
                <a:cs typeface="Arial"/>
              </a:rPr>
              <a:t>r a dem</a:t>
            </a:r>
            <a:r>
              <a:rPr lang="fr-FR" sz="1600" dirty="0" smtClean="0">
                <a:solidFill>
                  <a:srgbClr val="008000"/>
                </a:solidFill>
                <a:latin typeface="Arial"/>
                <a:cs typeface="Arial"/>
              </a:rPr>
              <a:t>an</a:t>
            </a:r>
            <a:r>
              <a:rPr lang="fr-FR" sz="1600" dirty="0" smtClean="0">
                <a:latin typeface="Arial"/>
                <a:cs typeface="Arial"/>
              </a:rPr>
              <a:t>dé d’all</a:t>
            </a:r>
            <a:r>
              <a:rPr lang="fr-FR" sz="1600" dirty="0" smtClean="0">
                <a:solidFill>
                  <a:srgbClr val="008000"/>
                </a:solidFill>
                <a:latin typeface="Arial"/>
                <a:cs typeface="Arial"/>
              </a:rPr>
              <a:t>er</a:t>
            </a:r>
            <a:r>
              <a:rPr lang="fr-FR" sz="1600" dirty="0" smtClean="0">
                <a:latin typeface="Arial"/>
                <a:cs typeface="Arial"/>
              </a:rPr>
              <a:t> cherch</a:t>
            </a:r>
            <a:r>
              <a:rPr lang="fr-FR" sz="1600" dirty="0" smtClean="0">
                <a:solidFill>
                  <a:srgbClr val="008000"/>
                </a:solidFill>
                <a:latin typeface="Arial"/>
                <a:cs typeface="Arial"/>
              </a:rPr>
              <a:t>er</a:t>
            </a:r>
            <a:r>
              <a:rPr lang="fr-FR" sz="1600" dirty="0" smtClean="0">
                <a:latin typeface="Arial"/>
                <a:cs typeface="Arial"/>
              </a:rPr>
              <a:t> du th</a:t>
            </a:r>
            <a:r>
              <a:rPr lang="fr-FR" sz="1600" u="sng" dirty="0" smtClean="0">
                <a:solidFill>
                  <a:srgbClr val="008000"/>
                </a:solidFill>
                <a:latin typeface="Arial"/>
                <a:cs typeface="Arial"/>
              </a:rPr>
              <a:t>ym</a:t>
            </a:r>
            <a:r>
              <a:rPr lang="fr-FR" sz="1600" dirty="0" smtClean="0">
                <a:latin typeface="Arial"/>
                <a:cs typeface="Arial"/>
              </a:rPr>
              <a:t> et du romar</a:t>
            </a:r>
            <a:r>
              <a:rPr lang="fr-FR" sz="1600" u="sng" dirty="0" smtClean="0">
                <a:solidFill>
                  <a:srgbClr val="008000"/>
                </a:solidFill>
                <a:latin typeface="Arial"/>
                <a:cs typeface="Arial"/>
              </a:rPr>
              <a:t>in</a:t>
            </a:r>
            <a:r>
              <a:rPr lang="fr-FR" sz="1600" dirty="0" smtClean="0">
                <a:latin typeface="Arial"/>
                <a:cs typeface="Arial"/>
              </a:rPr>
              <a:t>. Il</a:t>
            </a:r>
            <a:r>
              <a:rPr lang="fr-FR" sz="1600" dirty="0" smtClean="0">
                <a:solidFill>
                  <a:srgbClr val="7F7F7F"/>
                </a:solidFill>
                <a:latin typeface="Arial"/>
                <a:cs typeface="Arial"/>
              </a:rPr>
              <a:t>s</a:t>
            </a:r>
            <a:r>
              <a:rPr lang="fr-FR" sz="1600" dirty="0" smtClean="0">
                <a:latin typeface="Arial"/>
                <a:cs typeface="Arial"/>
              </a:rPr>
              <a:t> s</a:t>
            </a:r>
            <a:r>
              <a:rPr lang="fr-FR" sz="1600" dirty="0" smtClean="0">
                <a:solidFill>
                  <a:srgbClr val="008000"/>
                </a:solidFill>
                <a:latin typeface="Arial"/>
                <a:cs typeface="Arial"/>
              </a:rPr>
              <a:t>on</a:t>
            </a:r>
            <a:r>
              <a:rPr lang="fr-FR" sz="1600" dirty="0" smtClean="0">
                <a:solidFill>
                  <a:srgbClr val="7F7F7F"/>
                </a:solidFill>
                <a:latin typeface="Arial"/>
                <a:cs typeface="Arial"/>
              </a:rPr>
              <a:t>t</a:t>
            </a:r>
            <a:r>
              <a:rPr lang="fr-FR" sz="1600" dirty="0" smtClean="0">
                <a:latin typeface="Arial"/>
                <a:cs typeface="Arial"/>
              </a:rPr>
              <a:t> sorti</a:t>
            </a:r>
            <a:r>
              <a:rPr lang="fr-FR" sz="1600" dirty="0" smtClean="0">
                <a:solidFill>
                  <a:srgbClr val="7F7F7F"/>
                </a:solidFill>
                <a:latin typeface="Arial"/>
                <a:cs typeface="Arial"/>
              </a:rPr>
              <a:t>s</a:t>
            </a:r>
            <a:r>
              <a:rPr lang="fr-FR" sz="1600" dirty="0" smtClean="0">
                <a:latin typeface="Arial"/>
                <a:cs typeface="Arial"/>
              </a:rPr>
              <a:t> en c</a:t>
            </a:r>
            <a:r>
              <a:rPr lang="fr-FR" sz="1600" dirty="0" smtClean="0">
                <a:solidFill>
                  <a:srgbClr val="008000"/>
                </a:solidFill>
                <a:latin typeface="Arial"/>
                <a:cs typeface="Arial"/>
              </a:rPr>
              <a:t>ou</a:t>
            </a:r>
            <a:r>
              <a:rPr lang="fr-FR" sz="1600" dirty="0" smtClean="0">
                <a:latin typeface="Arial"/>
                <a:cs typeface="Arial"/>
              </a:rPr>
              <a:t>r</a:t>
            </a:r>
            <a:r>
              <a:rPr lang="fr-FR" sz="1600" dirty="0" smtClean="0">
                <a:solidFill>
                  <a:srgbClr val="008000"/>
                </a:solidFill>
                <a:latin typeface="Arial"/>
                <a:cs typeface="Arial"/>
              </a:rPr>
              <a:t>an</a:t>
            </a:r>
            <a:r>
              <a:rPr lang="fr-FR" sz="1600" dirty="0" smtClean="0">
                <a:solidFill>
                  <a:srgbClr val="7F7F7F"/>
                </a:solidFill>
                <a:latin typeface="Arial"/>
                <a:cs typeface="Arial"/>
              </a:rPr>
              <a:t>t</a:t>
            </a:r>
            <a:r>
              <a:rPr lang="fr-FR" sz="1600" dirty="0" smtClean="0">
                <a:latin typeface="Arial"/>
                <a:cs typeface="Arial"/>
              </a:rPr>
              <a:t> d</a:t>
            </a:r>
            <a:r>
              <a:rPr lang="fr-FR" sz="1600" dirty="0" smtClean="0">
                <a:solidFill>
                  <a:srgbClr val="008000"/>
                </a:solidFill>
                <a:latin typeface="Arial"/>
                <a:cs typeface="Arial"/>
              </a:rPr>
              <a:t>an</a:t>
            </a:r>
            <a:r>
              <a:rPr lang="fr-FR" sz="1600" dirty="0" smtClean="0">
                <a:solidFill>
                  <a:srgbClr val="7F7F7F"/>
                </a:solidFill>
                <a:latin typeface="Arial"/>
                <a:cs typeface="Arial"/>
              </a:rPr>
              <a:t>s</a:t>
            </a:r>
            <a:r>
              <a:rPr lang="fr-FR" sz="1600" dirty="0" smtClean="0">
                <a:latin typeface="Arial"/>
                <a:cs typeface="Arial"/>
              </a:rPr>
              <a:t> le jard</a:t>
            </a:r>
            <a:r>
              <a:rPr lang="fr-FR" sz="1600" u="sng" dirty="0" smtClean="0">
                <a:solidFill>
                  <a:srgbClr val="008000"/>
                </a:solidFill>
                <a:latin typeface="Arial"/>
                <a:cs typeface="Arial"/>
              </a:rPr>
              <a:t>in</a:t>
            </a:r>
            <a:r>
              <a:rPr lang="fr-FR" sz="1600" dirty="0" smtClean="0">
                <a:latin typeface="Arial"/>
                <a:cs typeface="Arial"/>
              </a:rPr>
              <a:t>. Chac</a:t>
            </a:r>
            <a:r>
              <a:rPr lang="fr-FR" sz="1600" u="sng" dirty="0" smtClean="0">
                <a:solidFill>
                  <a:srgbClr val="008000"/>
                </a:solidFill>
                <a:latin typeface="Arial"/>
                <a:cs typeface="Arial"/>
              </a:rPr>
              <a:t>un</a:t>
            </a:r>
            <a:r>
              <a:rPr lang="fr-FR" sz="1600" dirty="0" smtClean="0">
                <a:latin typeface="Arial"/>
                <a:cs typeface="Arial"/>
              </a:rPr>
              <a:t> est allé cherch</a:t>
            </a:r>
            <a:r>
              <a:rPr lang="fr-FR" sz="1600" dirty="0" smtClean="0">
                <a:solidFill>
                  <a:srgbClr val="008000"/>
                </a:solidFill>
                <a:latin typeface="Arial"/>
                <a:cs typeface="Arial"/>
              </a:rPr>
              <a:t>er</a:t>
            </a:r>
            <a:r>
              <a:rPr lang="fr-FR" sz="1600" dirty="0" smtClean="0">
                <a:latin typeface="Arial"/>
                <a:cs typeface="Arial"/>
              </a:rPr>
              <a:t> de s</a:t>
            </a:r>
            <a:r>
              <a:rPr lang="fr-FR" sz="1600" dirty="0" smtClean="0">
                <a:solidFill>
                  <a:srgbClr val="008000"/>
                </a:solidFill>
                <a:latin typeface="Arial"/>
                <a:cs typeface="Arial"/>
              </a:rPr>
              <a:t>on</a:t>
            </a:r>
            <a:r>
              <a:rPr lang="fr-FR" sz="1600" dirty="0" smtClean="0">
                <a:latin typeface="Arial"/>
                <a:cs typeface="Arial"/>
              </a:rPr>
              <a:t> côt</a:t>
            </a:r>
            <a:r>
              <a:rPr lang="fr-FR" sz="1600" dirty="0">
                <a:latin typeface="Arial"/>
                <a:cs typeface="Arial"/>
              </a:rPr>
              <a:t>é</a:t>
            </a:r>
            <a:r>
              <a:rPr lang="fr-FR" sz="1600" dirty="0" smtClean="0">
                <a:latin typeface="Arial"/>
                <a:cs typeface="Arial"/>
              </a:rPr>
              <a:t>, m</a:t>
            </a:r>
            <a:r>
              <a:rPr lang="fr-FR" sz="1600" dirty="0" smtClean="0">
                <a:solidFill>
                  <a:srgbClr val="008000"/>
                </a:solidFill>
                <a:latin typeface="Arial"/>
                <a:cs typeface="Arial"/>
              </a:rPr>
              <a:t>ai</a:t>
            </a:r>
            <a:r>
              <a:rPr lang="fr-FR" sz="1600" dirty="0" smtClean="0">
                <a:solidFill>
                  <a:schemeClr val="bg1">
                    <a:lumMod val="50000"/>
                  </a:schemeClr>
                </a:solidFill>
                <a:latin typeface="Arial"/>
                <a:cs typeface="Arial"/>
              </a:rPr>
              <a:t>s</a:t>
            </a:r>
            <a:r>
              <a:rPr lang="fr-FR" sz="1600" dirty="0" smtClean="0">
                <a:latin typeface="Arial"/>
                <a:cs typeface="Arial"/>
              </a:rPr>
              <a:t> il</a:t>
            </a:r>
            <a:r>
              <a:rPr lang="fr-FR" sz="1600" dirty="0" smtClean="0">
                <a:solidFill>
                  <a:srgbClr val="7F7F7F"/>
                </a:solidFill>
                <a:latin typeface="Arial"/>
                <a:cs typeface="Arial"/>
              </a:rPr>
              <a:t>s</a:t>
            </a:r>
            <a:r>
              <a:rPr lang="fr-FR" sz="1600" dirty="0" smtClean="0">
                <a:latin typeface="Arial"/>
                <a:cs typeface="Arial"/>
              </a:rPr>
              <a:t> n’</a:t>
            </a:r>
            <a:r>
              <a:rPr lang="fr-FR" sz="1600" dirty="0" smtClean="0">
                <a:solidFill>
                  <a:srgbClr val="008000"/>
                </a:solidFill>
                <a:latin typeface="Arial"/>
                <a:cs typeface="Arial"/>
              </a:rPr>
              <a:t>on</a:t>
            </a:r>
            <a:r>
              <a:rPr lang="fr-FR" sz="1600" dirty="0" smtClean="0">
                <a:solidFill>
                  <a:srgbClr val="7F7F7F"/>
                </a:solidFill>
                <a:latin typeface="Arial"/>
                <a:cs typeface="Arial"/>
              </a:rPr>
              <a:t>t</a:t>
            </a:r>
            <a:r>
              <a:rPr lang="fr-FR" sz="1600" dirty="0" smtClean="0">
                <a:latin typeface="Arial"/>
                <a:cs typeface="Arial"/>
              </a:rPr>
              <a:t> r</a:t>
            </a:r>
            <a:r>
              <a:rPr lang="fr-FR" sz="1600" dirty="0" smtClean="0">
                <a:solidFill>
                  <a:srgbClr val="008000"/>
                </a:solidFill>
                <a:latin typeface="Arial"/>
                <a:cs typeface="Arial"/>
              </a:rPr>
              <a:t>i</a:t>
            </a:r>
            <a:r>
              <a:rPr lang="fr-FR" sz="1600" u="sng" dirty="0" smtClean="0">
                <a:solidFill>
                  <a:srgbClr val="008000"/>
                </a:solidFill>
                <a:latin typeface="Arial"/>
                <a:cs typeface="Arial"/>
              </a:rPr>
              <a:t>en</a:t>
            </a:r>
            <a:r>
              <a:rPr lang="fr-FR" sz="1600" dirty="0" smtClean="0">
                <a:latin typeface="Arial"/>
                <a:cs typeface="Arial"/>
              </a:rPr>
              <a:t> tr</a:t>
            </a:r>
            <a:r>
              <a:rPr lang="fr-FR" sz="1600" dirty="0" smtClean="0">
                <a:solidFill>
                  <a:srgbClr val="008000"/>
                </a:solidFill>
                <a:latin typeface="Arial"/>
                <a:cs typeface="Arial"/>
              </a:rPr>
              <a:t>ou</a:t>
            </a:r>
            <a:r>
              <a:rPr lang="fr-FR" sz="1600" dirty="0" smtClean="0">
                <a:latin typeface="Arial"/>
                <a:cs typeface="Arial"/>
              </a:rPr>
              <a:t>vé. Mam</a:t>
            </a:r>
            <a:r>
              <a:rPr lang="fr-FR" sz="1600" dirty="0" smtClean="0">
                <a:solidFill>
                  <a:srgbClr val="008000"/>
                </a:solidFill>
                <a:latin typeface="Arial"/>
                <a:cs typeface="Arial"/>
              </a:rPr>
              <a:t>an</a:t>
            </a:r>
            <a:r>
              <a:rPr lang="fr-FR" sz="1600" dirty="0" smtClean="0">
                <a:latin typeface="Arial"/>
                <a:cs typeface="Arial"/>
              </a:rPr>
              <a:t> est venu</a:t>
            </a:r>
            <a:r>
              <a:rPr lang="fr-FR" sz="1600" dirty="0" smtClean="0">
                <a:solidFill>
                  <a:srgbClr val="7F7F7F"/>
                </a:solidFill>
                <a:latin typeface="Arial"/>
                <a:cs typeface="Arial"/>
              </a:rPr>
              <a:t>e</a:t>
            </a:r>
            <a:r>
              <a:rPr lang="fr-FR" sz="1600" dirty="0" smtClean="0">
                <a:latin typeface="Arial"/>
                <a:cs typeface="Arial"/>
              </a:rPr>
              <a:t> l</a:t>
            </a:r>
            <a:r>
              <a:rPr lang="fr-FR" sz="1600" dirty="0" smtClean="0">
                <a:solidFill>
                  <a:srgbClr val="008000"/>
                </a:solidFill>
                <a:latin typeface="Arial"/>
                <a:cs typeface="Arial"/>
              </a:rPr>
              <a:t>eu</a:t>
            </a:r>
            <a:r>
              <a:rPr lang="fr-FR" sz="1600" dirty="0" smtClean="0">
                <a:latin typeface="Arial"/>
                <a:cs typeface="Arial"/>
              </a:rPr>
              <a:t>r m</a:t>
            </a:r>
            <a:r>
              <a:rPr lang="fr-FR" sz="1600" dirty="0" smtClean="0">
                <a:solidFill>
                  <a:srgbClr val="008000"/>
                </a:solidFill>
                <a:latin typeface="Arial"/>
                <a:cs typeface="Arial"/>
              </a:rPr>
              <a:t>on</a:t>
            </a:r>
            <a:r>
              <a:rPr lang="fr-FR" sz="1600" dirty="0" smtClean="0">
                <a:latin typeface="Arial"/>
                <a:cs typeface="Arial"/>
              </a:rPr>
              <a:t>tr</a:t>
            </a:r>
            <a:r>
              <a:rPr lang="fr-FR" sz="1600" dirty="0" smtClean="0">
                <a:solidFill>
                  <a:srgbClr val="008000"/>
                </a:solidFill>
                <a:latin typeface="Arial"/>
                <a:cs typeface="Arial"/>
              </a:rPr>
              <a:t>er</a:t>
            </a:r>
            <a:r>
              <a:rPr lang="fr-FR" sz="1600" dirty="0" smtClean="0">
                <a:latin typeface="Arial"/>
                <a:cs typeface="Arial"/>
              </a:rPr>
              <a:t> ces pl</a:t>
            </a:r>
            <a:r>
              <a:rPr lang="fr-FR" sz="1600" dirty="0" smtClean="0">
                <a:solidFill>
                  <a:srgbClr val="008000"/>
                </a:solidFill>
                <a:latin typeface="Arial"/>
                <a:cs typeface="Arial"/>
              </a:rPr>
              <a:t>an</a:t>
            </a:r>
            <a:r>
              <a:rPr lang="fr-FR" sz="1600" dirty="0" smtClean="0">
                <a:latin typeface="Arial"/>
                <a:cs typeface="Arial"/>
              </a:rPr>
              <a:t>te</a:t>
            </a:r>
            <a:r>
              <a:rPr lang="fr-FR" sz="1600" dirty="0" smtClean="0">
                <a:solidFill>
                  <a:srgbClr val="7F7F7F"/>
                </a:solidFill>
                <a:latin typeface="Arial"/>
                <a:cs typeface="Arial"/>
              </a:rPr>
              <a:t>s</a:t>
            </a:r>
            <a:r>
              <a:rPr lang="fr-FR" sz="1600" dirty="0" smtClean="0">
                <a:latin typeface="Arial"/>
                <a:cs typeface="Arial"/>
              </a:rPr>
              <a:t> aromatique</a:t>
            </a:r>
            <a:r>
              <a:rPr lang="fr-FR" sz="1600" dirty="0" smtClean="0">
                <a:solidFill>
                  <a:srgbClr val="7F7F7F"/>
                </a:solidFill>
                <a:latin typeface="Arial"/>
                <a:cs typeface="Arial"/>
              </a:rPr>
              <a:t>s</a:t>
            </a:r>
            <a:r>
              <a:rPr lang="fr-FR" sz="1600" dirty="0" smtClean="0">
                <a:latin typeface="Arial"/>
                <a:cs typeface="Arial"/>
              </a:rPr>
              <a:t> et l</a:t>
            </a:r>
            <a:r>
              <a:rPr lang="fr-FR" sz="1600" dirty="0" smtClean="0">
                <a:solidFill>
                  <a:srgbClr val="008000"/>
                </a:solidFill>
                <a:latin typeface="Arial"/>
                <a:cs typeface="Arial"/>
              </a:rPr>
              <a:t>eu</a:t>
            </a:r>
            <a:r>
              <a:rPr lang="fr-FR" sz="1600" dirty="0" smtClean="0">
                <a:latin typeface="Arial"/>
                <a:cs typeface="Arial"/>
              </a:rPr>
              <a:t>r a f</a:t>
            </a:r>
            <a:r>
              <a:rPr lang="fr-FR" sz="1600" dirty="0" smtClean="0">
                <a:solidFill>
                  <a:srgbClr val="008000"/>
                </a:solidFill>
                <a:latin typeface="Arial"/>
                <a:cs typeface="Arial"/>
              </a:rPr>
              <a:t>ai</a:t>
            </a:r>
            <a:r>
              <a:rPr lang="fr-FR" sz="1600" dirty="0" smtClean="0">
                <a:solidFill>
                  <a:srgbClr val="7F7F7F"/>
                </a:solidFill>
                <a:latin typeface="Arial"/>
                <a:cs typeface="Arial"/>
              </a:rPr>
              <a:t>t</a:t>
            </a:r>
            <a:r>
              <a:rPr lang="fr-FR" sz="1600" dirty="0" smtClean="0">
                <a:latin typeface="Arial"/>
                <a:cs typeface="Arial"/>
              </a:rPr>
              <a:t> s</a:t>
            </a:r>
            <a:r>
              <a:rPr lang="fr-FR" sz="1600" dirty="0" smtClean="0">
                <a:solidFill>
                  <a:srgbClr val="008000"/>
                </a:solidFill>
                <a:latin typeface="Arial"/>
                <a:cs typeface="Arial"/>
              </a:rPr>
              <a:t>en</a:t>
            </a:r>
            <a:r>
              <a:rPr lang="fr-FR" sz="1600" dirty="0" smtClean="0">
                <a:latin typeface="Arial"/>
                <a:cs typeface="Arial"/>
              </a:rPr>
              <a:t>tir l</a:t>
            </a:r>
            <a:r>
              <a:rPr lang="fr-FR" sz="1600" dirty="0" smtClean="0">
                <a:solidFill>
                  <a:srgbClr val="008000"/>
                </a:solidFill>
                <a:latin typeface="Arial"/>
                <a:cs typeface="Arial"/>
              </a:rPr>
              <a:t>eu</a:t>
            </a:r>
            <a:r>
              <a:rPr lang="fr-FR" sz="1600" dirty="0" smtClean="0">
                <a:latin typeface="Arial"/>
                <a:cs typeface="Arial"/>
              </a:rPr>
              <a:t>r parf</a:t>
            </a:r>
            <a:r>
              <a:rPr lang="fr-FR" sz="1600" u="sng" dirty="0" smtClean="0">
                <a:solidFill>
                  <a:srgbClr val="008000"/>
                </a:solidFill>
                <a:latin typeface="Arial"/>
                <a:cs typeface="Arial"/>
              </a:rPr>
              <a:t>um</a:t>
            </a:r>
            <a:r>
              <a:rPr lang="fr-FR" sz="1600" dirty="0" smtClean="0">
                <a:latin typeface="Arial"/>
                <a:cs typeface="Arial"/>
              </a:rPr>
              <a:t>. </a:t>
            </a:r>
            <a:endParaRPr lang="fr-FR" sz="1600" dirty="0">
              <a:latin typeface="Arial"/>
              <a:cs typeface="Arial"/>
            </a:endParaRPr>
          </a:p>
        </p:txBody>
      </p:sp>
    </p:spTree>
    <p:extLst>
      <p:ext uri="{BB962C8B-B14F-4D97-AF65-F5344CB8AC3E}">
        <p14:creationId xmlns:p14="http://schemas.microsoft.com/office/powerpoint/2010/main" val="98585073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1001" y="532669"/>
            <a:ext cx="6475629" cy="3600986"/>
          </a:xfrm>
          <a:prstGeom prst="rect">
            <a:avLst/>
          </a:prstGeom>
          <a:noFill/>
        </p:spPr>
        <p:txBody>
          <a:bodyPr wrap="square" rtlCol="0">
            <a:spAutoFit/>
          </a:bodyPr>
          <a:lstStyle/>
          <a:p>
            <a:pPr>
              <a:lnSpc>
                <a:spcPct val="130000"/>
              </a:lnSpc>
            </a:pPr>
            <a:r>
              <a:rPr lang="fr-FR" sz="1600" dirty="0" smtClean="0">
                <a:latin typeface="Arial"/>
                <a:cs typeface="Arial"/>
              </a:rPr>
              <a:t>Romain et Martin ont fait des plantations : ils ont d’abord préparé le </a:t>
            </a:r>
            <a:r>
              <a:rPr lang="fr-FR" sz="1600" dirty="0">
                <a:latin typeface="Arial"/>
                <a:cs typeface="Arial"/>
              </a:rPr>
              <a:t>t</a:t>
            </a:r>
            <a:r>
              <a:rPr lang="fr-FR" sz="1600" dirty="0" smtClean="0">
                <a:latin typeface="Arial"/>
                <a:cs typeface="Arial"/>
              </a:rPr>
              <a:t>errain en retirant l’herbe et les f</a:t>
            </a:r>
            <a:r>
              <a:rPr lang="fr-FR" sz="1600" u="sng" dirty="0" smtClean="0">
                <a:latin typeface="Arial"/>
                <a:cs typeface="Arial"/>
              </a:rPr>
              <a:t>euill</a:t>
            </a:r>
            <a:r>
              <a:rPr lang="fr-FR" sz="1600" dirty="0" smtClean="0">
                <a:latin typeface="Arial"/>
                <a:cs typeface="Arial"/>
              </a:rPr>
              <a:t>es mortes. Ils ont aussi enlevé les plus gros c</a:t>
            </a:r>
            <a:r>
              <a:rPr lang="fr-FR" sz="1600" u="sng" dirty="0" smtClean="0">
                <a:latin typeface="Arial"/>
                <a:cs typeface="Arial"/>
              </a:rPr>
              <a:t>aill</a:t>
            </a:r>
            <a:r>
              <a:rPr lang="fr-FR" sz="1600" dirty="0" smtClean="0">
                <a:latin typeface="Arial"/>
                <a:cs typeface="Arial"/>
              </a:rPr>
              <a:t>oux et ratissé la terre. Puis Romain a planté des petites gousses d’</a:t>
            </a:r>
            <a:r>
              <a:rPr lang="fr-FR" sz="1600" u="sng" dirty="0" smtClean="0">
                <a:latin typeface="Arial"/>
                <a:cs typeface="Arial"/>
              </a:rPr>
              <a:t>ail</a:t>
            </a:r>
            <a:r>
              <a:rPr lang="fr-FR" sz="1600" dirty="0" smtClean="0">
                <a:latin typeface="Arial"/>
                <a:cs typeface="Arial"/>
              </a:rPr>
              <a:t>. Martin a planté du cerf</a:t>
            </a:r>
            <a:r>
              <a:rPr lang="fr-FR" sz="1600" u="sng" dirty="0" smtClean="0">
                <a:latin typeface="Arial"/>
                <a:cs typeface="Arial"/>
              </a:rPr>
              <a:t>euil</a:t>
            </a:r>
            <a:r>
              <a:rPr lang="fr-FR" sz="1600" dirty="0" smtClean="0">
                <a:latin typeface="Arial"/>
                <a:cs typeface="Arial"/>
              </a:rPr>
              <a:t>, du persil et du fen</a:t>
            </a:r>
            <a:r>
              <a:rPr lang="fr-FR" sz="1600" u="sng" dirty="0" smtClean="0">
                <a:latin typeface="Arial"/>
                <a:cs typeface="Arial"/>
              </a:rPr>
              <a:t>ouil</a:t>
            </a:r>
            <a:r>
              <a:rPr lang="fr-FR" sz="1600" dirty="0" smtClean="0">
                <a:latin typeface="Arial"/>
                <a:cs typeface="Arial"/>
              </a:rPr>
              <a:t> qui sentent bon. Ils ont arrosé et m</a:t>
            </a:r>
            <a:r>
              <a:rPr lang="fr-FR" sz="1600" u="sng" dirty="0" smtClean="0">
                <a:latin typeface="Arial"/>
                <a:cs typeface="Arial"/>
              </a:rPr>
              <a:t>ouill</a:t>
            </a:r>
            <a:r>
              <a:rPr lang="fr-FR" sz="1600" dirty="0" smtClean="0">
                <a:latin typeface="Arial"/>
                <a:cs typeface="Arial"/>
              </a:rPr>
              <a:t>é la terre avec beaucoup d’eau pour que les racines poussent. Puis ils ont recouvert la terre avec de la p</a:t>
            </a:r>
            <a:r>
              <a:rPr lang="fr-FR" sz="1600" u="sng" dirty="0" smtClean="0">
                <a:latin typeface="Arial"/>
                <a:cs typeface="Arial"/>
              </a:rPr>
              <a:t>aille</a:t>
            </a:r>
            <a:r>
              <a:rPr lang="fr-FR" sz="1600" dirty="0" smtClean="0">
                <a:latin typeface="Arial"/>
                <a:cs typeface="Arial"/>
              </a:rPr>
              <a:t> pour que les mauvaises herbes ne poussent pas trop.</a:t>
            </a:r>
          </a:p>
          <a:p>
            <a:pPr>
              <a:lnSpc>
                <a:spcPct val="130000"/>
              </a:lnSpc>
            </a:pPr>
            <a:r>
              <a:rPr lang="fr-FR" sz="1600" dirty="0" smtClean="0">
                <a:latin typeface="Arial"/>
                <a:cs typeface="Arial"/>
              </a:rPr>
              <a:t>Ils ont pu ensuite cu</a:t>
            </a:r>
            <a:r>
              <a:rPr lang="fr-FR" sz="1600" u="sng" dirty="0" smtClean="0">
                <a:latin typeface="Arial"/>
                <a:cs typeface="Arial"/>
              </a:rPr>
              <a:t>eill</a:t>
            </a:r>
            <a:r>
              <a:rPr lang="fr-FR" sz="1600" dirty="0" smtClean="0">
                <a:latin typeface="Arial"/>
                <a:cs typeface="Arial"/>
              </a:rPr>
              <a:t>ir les belles f</a:t>
            </a:r>
            <a:r>
              <a:rPr lang="fr-FR" sz="1600" u="sng" dirty="0" smtClean="0">
                <a:latin typeface="Arial"/>
                <a:cs typeface="Arial"/>
              </a:rPr>
              <a:t>euill</a:t>
            </a:r>
            <a:r>
              <a:rPr lang="fr-FR" sz="1600" dirty="0" smtClean="0">
                <a:latin typeface="Arial"/>
                <a:cs typeface="Arial"/>
              </a:rPr>
              <a:t>es vertes des salades qui avaient déjà poussé. C’est du trav</a:t>
            </a:r>
            <a:r>
              <a:rPr lang="fr-FR" sz="1600" u="sng" dirty="0" smtClean="0">
                <a:latin typeface="Arial"/>
                <a:cs typeface="Arial"/>
              </a:rPr>
              <a:t>ail</a:t>
            </a:r>
            <a:r>
              <a:rPr lang="fr-FR" sz="1600" dirty="0" smtClean="0">
                <a:latin typeface="Arial"/>
                <a:cs typeface="Arial"/>
              </a:rPr>
              <a:t> de s’occuper du jardin !</a:t>
            </a:r>
          </a:p>
          <a:p>
            <a:pPr>
              <a:lnSpc>
                <a:spcPct val="130000"/>
              </a:lnSpc>
            </a:pPr>
            <a:endParaRPr lang="fr-FR" sz="1600" dirty="0" smtClean="0">
              <a:latin typeface="Arial"/>
              <a:cs typeface="Arial"/>
            </a:endParaRPr>
          </a:p>
          <a:p>
            <a:pPr>
              <a:lnSpc>
                <a:spcPct val="130000"/>
              </a:lnSpc>
            </a:pPr>
            <a:endParaRPr lang="fr-FR" sz="1600" dirty="0" smtClean="0">
              <a:latin typeface="Arial"/>
              <a:cs typeface="Arial"/>
            </a:endParaRPr>
          </a:p>
        </p:txBody>
      </p:sp>
      <p:sp>
        <p:nvSpPr>
          <p:cNvPr id="7" name="Rectangle à coins arrondis 6"/>
          <p:cNvSpPr/>
          <p:nvPr/>
        </p:nvSpPr>
        <p:spPr>
          <a:xfrm>
            <a:off x="2207685" y="132375"/>
            <a:ext cx="2398183" cy="388648"/>
          </a:xfrm>
          <a:prstGeom prst="roundRect">
            <a:avLst/>
          </a:prstGeom>
          <a:solidFill>
            <a:schemeClr val="bg1">
              <a:lumMod val="75000"/>
            </a:schemeClr>
          </a:solidFill>
          <a:ln w="12700" cmpd="sng">
            <a:solidFill>
              <a:schemeClr val="tx1"/>
            </a:solidFill>
            <a:prstDash val="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400" dirty="0" smtClean="0">
                <a:solidFill>
                  <a:srgbClr val="000000"/>
                </a:solidFill>
                <a:latin typeface="Comic Sans MS"/>
                <a:ea typeface="ＭＳ 明朝"/>
                <a:cs typeface="Times New Roman"/>
              </a:rPr>
              <a:t>Lecture 52 : Au jardin </a:t>
            </a:r>
          </a:p>
        </p:txBody>
      </p:sp>
      <p:sp>
        <p:nvSpPr>
          <p:cNvPr id="5" name="Légende encadrée 1 4"/>
          <p:cNvSpPr/>
          <p:nvPr/>
        </p:nvSpPr>
        <p:spPr>
          <a:xfrm>
            <a:off x="3848568" y="3514832"/>
            <a:ext cx="1142598" cy="287867"/>
          </a:xfrm>
          <a:prstGeom prst="borderCallout1">
            <a:avLst>
              <a:gd name="adj1" fmla="val 98161"/>
              <a:gd name="adj2" fmla="val 19917"/>
              <a:gd name="adj3" fmla="val 197794"/>
              <a:gd name="adj4" fmla="val 32062"/>
            </a:avLst>
          </a:prstGeom>
          <a:ln w="9525" cmpd="sng">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a:t>d</a:t>
            </a:r>
            <a:r>
              <a:rPr lang="fr-FR" sz="1600" dirty="0" smtClean="0"/>
              <a:t>u cerfeuil</a:t>
            </a:r>
            <a:endParaRPr lang="fr-FR" sz="1600" dirty="0"/>
          </a:p>
        </p:txBody>
      </p:sp>
      <p:sp>
        <p:nvSpPr>
          <p:cNvPr id="10" name="Légende encadrée 1 9"/>
          <p:cNvSpPr/>
          <p:nvPr/>
        </p:nvSpPr>
        <p:spPr>
          <a:xfrm>
            <a:off x="2065875" y="3510016"/>
            <a:ext cx="1244600" cy="511715"/>
          </a:xfrm>
          <a:prstGeom prst="borderCallout1">
            <a:avLst>
              <a:gd name="adj1" fmla="val 97801"/>
              <a:gd name="adj2" fmla="val 15674"/>
              <a:gd name="adj3" fmla="val 156627"/>
              <a:gd name="adj4" fmla="val 26594"/>
            </a:avLst>
          </a:prstGeom>
          <a:ln w="9525" cmpd="sng">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smtClean="0"/>
              <a:t>un bulbe de fenouil</a:t>
            </a:r>
            <a:endParaRPr lang="fr-FR" sz="1600" dirty="0"/>
          </a:p>
        </p:txBody>
      </p:sp>
      <p:sp>
        <p:nvSpPr>
          <p:cNvPr id="11" name="Rectangle à coins arrondis 10"/>
          <p:cNvSpPr/>
          <p:nvPr/>
        </p:nvSpPr>
        <p:spPr>
          <a:xfrm>
            <a:off x="2258486" y="5208874"/>
            <a:ext cx="2398183" cy="388648"/>
          </a:xfrm>
          <a:prstGeom prst="roundRect">
            <a:avLst/>
          </a:prstGeom>
          <a:solidFill>
            <a:schemeClr val="bg1">
              <a:lumMod val="75000"/>
            </a:schemeClr>
          </a:solidFill>
          <a:ln w="12700" cmpd="sng">
            <a:solidFill>
              <a:schemeClr val="tx1"/>
            </a:solidFill>
            <a:prstDash val="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400" dirty="0" smtClean="0">
                <a:solidFill>
                  <a:srgbClr val="000000"/>
                </a:solidFill>
                <a:latin typeface="Comic Sans MS"/>
                <a:ea typeface="ＭＳ 明朝"/>
                <a:cs typeface="Times New Roman"/>
              </a:rPr>
              <a:t>Lecture 51 : Au jardin </a:t>
            </a:r>
          </a:p>
        </p:txBody>
      </p:sp>
      <p:pic>
        <p:nvPicPr>
          <p:cNvPr id="13" name="Image 12"/>
          <p:cNvPicPr>
            <a:picLocks noChangeAspect="1"/>
          </p:cNvPicPr>
          <p:nvPr/>
        </p:nvPicPr>
        <p:blipFill rotWithShape="1">
          <a:blip r:embed="rId2"/>
          <a:srcRect r="42788" b="12204"/>
          <a:stretch/>
        </p:blipFill>
        <p:spPr>
          <a:xfrm>
            <a:off x="2260609" y="8763066"/>
            <a:ext cx="1049866" cy="1072109"/>
          </a:xfrm>
          <a:prstGeom prst="rect">
            <a:avLst/>
          </a:prstGeom>
        </p:spPr>
      </p:pic>
      <p:pic>
        <p:nvPicPr>
          <p:cNvPr id="14" name="Image 13"/>
          <p:cNvPicPr>
            <a:picLocks noChangeAspect="1"/>
          </p:cNvPicPr>
          <p:nvPr/>
        </p:nvPicPr>
        <p:blipFill rotWithShape="1">
          <a:blip r:embed="rId3"/>
          <a:srcRect l="21275" t="12984" r="25483"/>
          <a:stretch/>
        </p:blipFill>
        <p:spPr>
          <a:xfrm>
            <a:off x="3801543" y="9144475"/>
            <a:ext cx="719928" cy="690700"/>
          </a:xfrm>
          <a:prstGeom prst="rect">
            <a:avLst/>
          </a:prstGeom>
        </p:spPr>
      </p:pic>
      <p:sp>
        <p:nvSpPr>
          <p:cNvPr id="15" name="Légende encadrée 1 14"/>
          <p:cNvSpPr/>
          <p:nvPr/>
        </p:nvSpPr>
        <p:spPr>
          <a:xfrm>
            <a:off x="4944805" y="9199765"/>
            <a:ext cx="1015738" cy="287867"/>
          </a:xfrm>
          <a:prstGeom prst="borderCallout1">
            <a:avLst>
              <a:gd name="adj1" fmla="val 27573"/>
              <a:gd name="adj2" fmla="val -831"/>
              <a:gd name="adj3" fmla="val 112500"/>
              <a:gd name="adj4" fmla="val -38333"/>
            </a:avLst>
          </a:prstGeom>
          <a:ln w="9525" cmpd="sng">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a:t>d</a:t>
            </a:r>
            <a:r>
              <a:rPr lang="fr-FR" sz="1600" dirty="0" smtClean="0"/>
              <a:t>u thym</a:t>
            </a:r>
            <a:endParaRPr lang="fr-FR" sz="1600" dirty="0"/>
          </a:p>
        </p:txBody>
      </p:sp>
      <p:sp>
        <p:nvSpPr>
          <p:cNvPr id="16" name="Légende encadrée 1 15"/>
          <p:cNvSpPr/>
          <p:nvPr/>
        </p:nvSpPr>
        <p:spPr>
          <a:xfrm>
            <a:off x="609609" y="9144475"/>
            <a:ext cx="1244600" cy="287867"/>
          </a:xfrm>
          <a:prstGeom prst="borderCallout1">
            <a:avLst>
              <a:gd name="adj1" fmla="val 21691"/>
              <a:gd name="adj2" fmla="val 100028"/>
              <a:gd name="adj3" fmla="val 50735"/>
              <a:gd name="adj4" fmla="val 140880"/>
            </a:avLst>
          </a:prstGeom>
          <a:ln w="9525" cmpd="sng">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a:t>d</a:t>
            </a:r>
            <a:r>
              <a:rPr lang="fr-FR" sz="1600" dirty="0" smtClean="0"/>
              <a:t>u romarin</a:t>
            </a:r>
            <a:endParaRPr lang="fr-FR" sz="1600" dirty="0"/>
          </a:p>
        </p:txBody>
      </p:sp>
      <p:sp>
        <p:nvSpPr>
          <p:cNvPr id="12" name="ZoneTexte 11"/>
          <p:cNvSpPr txBox="1"/>
          <p:nvPr/>
        </p:nvSpPr>
        <p:spPr>
          <a:xfrm>
            <a:off x="211802" y="5609168"/>
            <a:ext cx="6475629" cy="3280898"/>
          </a:xfrm>
          <a:prstGeom prst="rect">
            <a:avLst/>
          </a:prstGeom>
          <a:noFill/>
        </p:spPr>
        <p:txBody>
          <a:bodyPr wrap="square" rtlCol="0">
            <a:spAutoFit/>
          </a:bodyPr>
          <a:lstStyle/>
          <a:p>
            <a:pPr>
              <a:lnSpc>
                <a:spcPct val="130000"/>
              </a:lnSpc>
            </a:pPr>
            <a:r>
              <a:rPr lang="fr-FR" sz="1600" dirty="0" smtClean="0">
                <a:latin typeface="Arial"/>
                <a:cs typeface="Arial"/>
              </a:rPr>
              <a:t>Derrière sa maison, Rom</a:t>
            </a:r>
            <a:r>
              <a:rPr lang="fr-FR" sz="1600" u="sng" dirty="0" smtClean="0">
                <a:latin typeface="Arial"/>
                <a:cs typeface="Arial"/>
              </a:rPr>
              <a:t>ain</a:t>
            </a:r>
            <a:r>
              <a:rPr lang="fr-FR" sz="1600" dirty="0" smtClean="0">
                <a:latin typeface="Arial"/>
                <a:cs typeface="Arial"/>
              </a:rPr>
              <a:t> a un beau jard</a:t>
            </a:r>
            <a:r>
              <a:rPr lang="fr-FR" sz="1600" u="sng" dirty="0" smtClean="0">
                <a:latin typeface="Arial"/>
                <a:cs typeface="Arial"/>
              </a:rPr>
              <a:t>in</a:t>
            </a:r>
            <a:r>
              <a:rPr lang="fr-FR" sz="1600" dirty="0" smtClean="0">
                <a:latin typeface="Arial"/>
                <a:cs typeface="Arial"/>
              </a:rPr>
              <a:t>. Il s’en occupe très bi</a:t>
            </a:r>
            <a:r>
              <a:rPr lang="fr-FR" sz="1600" u="sng" dirty="0" smtClean="0">
                <a:latin typeface="Arial"/>
                <a:cs typeface="Arial"/>
              </a:rPr>
              <a:t>en</a:t>
            </a:r>
            <a:r>
              <a:rPr lang="fr-FR" sz="1600" dirty="0" smtClean="0">
                <a:latin typeface="Arial"/>
                <a:cs typeface="Arial"/>
              </a:rPr>
              <a:t>.  L</a:t>
            </a:r>
            <a:r>
              <a:rPr lang="fr-FR" sz="1600" u="sng" dirty="0" smtClean="0">
                <a:latin typeface="Arial"/>
                <a:cs typeface="Arial"/>
              </a:rPr>
              <a:t>un</a:t>
            </a:r>
            <a:r>
              <a:rPr lang="fr-FR" sz="1600" dirty="0" smtClean="0">
                <a:latin typeface="Arial"/>
                <a:cs typeface="Arial"/>
              </a:rPr>
              <a:t>di, son cop</a:t>
            </a:r>
            <a:r>
              <a:rPr lang="fr-FR" sz="1600" u="sng" dirty="0" smtClean="0">
                <a:latin typeface="Arial"/>
                <a:cs typeface="Arial"/>
              </a:rPr>
              <a:t>ain</a:t>
            </a:r>
            <a:r>
              <a:rPr lang="fr-FR" sz="1600" dirty="0" smtClean="0">
                <a:latin typeface="Arial"/>
                <a:cs typeface="Arial"/>
              </a:rPr>
              <a:t> Mart</a:t>
            </a:r>
            <a:r>
              <a:rPr lang="fr-FR" sz="1600" u="sng" dirty="0" smtClean="0">
                <a:latin typeface="Arial"/>
                <a:cs typeface="Arial"/>
              </a:rPr>
              <a:t>in</a:t>
            </a:r>
            <a:r>
              <a:rPr lang="fr-FR" sz="1600" dirty="0" smtClean="0">
                <a:latin typeface="Arial"/>
                <a:cs typeface="Arial"/>
              </a:rPr>
              <a:t> est venu le voir. Ils ont joué avec le tr</a:t>
            </a:r>
            <a:r>
              <a:rPr lang="fr-FR" sz="1600" u="sng" dirty="0" smtClean="0">
                <a:latin typeface="Arial"/>
                <a:cs typeface="Arial"/>
              </a:rPr>
              <a:t>ain</a:t>
            </a:r>
            <a:r>
              <a:rPr lang="fr-FR" sz="1600" dirty="0" smtClean="0">
                <a:latin typeface="Arial"/>
                <a:cs typeface="Arial"/>
              </a:rPr>
              <a:t> électrique de Rom</a:t>
            </a:r>
            <a:r>
              <a:rPr lang="fr-FR" sz="1600" u="sng" dirty="0" smtClean="0">
                <a:latin typeface="Arial"/>
                <a:cs typeface="Arial"/>
              </a:rPr>
              <a:t>ain</a:t>
            </a:r>
            <a:r>
              <a:rPr lang="fr-FR" sz="1600" dirty="0" smtClean="0">
                <a:latin typeface="Arial"/>
                <a:cs typeface="Arial"/>
              </a:rPr>
              <a:t>. Ensuite, ils ont p</a:t>
            </a:r>
            <a:r>
              <a:rPr lang="fr-FR" sz="1600" u="sng" dirty="0" smtClean="0">
                <a:latin typeface="Arial"/>
                <a:cs typeface="Arial"/>
              </a:rPr>
              <a:t>ein</a:t>
            </a:r>
            <a:r>
              <a:rPr lang="fr-FR" sz="1600" dirty="0" smtClean="0">
                <a:latin typeface="Arial"/>
                <a:cs typeface="Arial"/>
              </a:rPr>
              <a:t>t de belles fleurs pour la fête des mères. Enf</a:t>
            </a:r>
            <a:r>
              <a:rPr lang="fr-FR" sz="1600" u="sng" dirty="0" smtClean="0">
                <a:latin typeface="Arial"/>
                <a:cs typeface="Arial"/>
              </a:rPr>
              <a:t>in</a:t>
            </a:r>
            <a:r>
              <a:rPr lang="fr-FR" sz="1600" dirty="0" smtClean="0">
                <a:latin typeface="Arial"/>
                <a:cs typeface="Arial"/>
              </a:rPr>
              <a:t>, ils se sont amusés à gr</a:t>
            </a:r>
            <a:r>
              <a:rPr lang="fr-FR" sz="1600" u="sng" dirty="0" smtClean="0">
                <a:latin typeface="Arial"/>
                <a:cs typeface="Arial"/>
              </a:rPr>
              <a:t>im</a:t>
            </a:r>
            <a:r>
              <a:rPr lang="fr-FR" sz="1600" dirty="0" smtClean="0">
                <a:latin typeface="Arial"/>
                <a:cs typeface="Arial"/>
              </a:rPr>
              <a:t>per dans les arbres du jard</a:t>
            </a:r>
            <a:r>
              <a:rPr lang="fr-FR" sz="1600" u="sng" dirty="0" smtClean="0">
                <a:latin typeface="Arial"/>
                <a:cs typeface="Arial"/>
              </a:rPr>
              <a:t>in</a:t>
            </a:r>
            <a:r>
              <a:rPr lang="fr-FR" sz="1600" dirty="0" smtClean="0">
                <a:latin typeface="Arial"/>
                <a:cs typeface="Arial"/>
              </a:rPr>
              <a:t>. Pour le goûter, Rom</a:t>
            </a:r>
            <a:r>
              <a:rPr lang="fr-FR" sz="1600" u="sng" dirty="0" smtClean="0">
                <a:latin typeface="Arial"/>
                <a:cs typeface="Arial"/>
              </a:rPr>
              <a:t>ain</a:t>
            </a:r>
            <a:r>
              <a:rPr lang="fr-FR" sz="1600" dirty="0" smtClean="0">
                <a:latin typeface="Arial"/>
                <a:cs typeface="Arial"/>
              </a:rPr>
              <a:t> leur a préparé de grosses tartines de p</a:t>
            </a:r>
            <a:r>
              <a:rPr lang="fr-FR" sz="1600" u="sng" dirty="0" smtClean="0">
                <a:latin typeface="Arial"/>
                <a:cs typeface="Arial"/>
              </a:rPr>
              <a:t>ain</a:t>
            </a:r>
            <a:r>
              <a:rPr lang="fr-FR" sz="1600" dirty="0" smtClean="0">
                <a:latin typeface="Arial"/>
                <a:cs typeface="Arial"/>
              </a:rPr>
              <a:t> et de confiture, avec du jus de rais</a:t>
            </a:r>
            <a:r>
              <a:rPr lang="fr-FR" sz="1600" u="sng" dirty="0" smtClean="0">
                <a:latin typeface="Arial"/>
                <a:cs typeface="Arial"/>
              </a:rPr>
              <a:t>in</a:t>
            </a:r>
            <a:r>
              <a:rPr lang="fr-FR" sz="1600" dirty="0" smtClean="0">
                <a:latin typeface="Arial"/>
                <a:cs typeface="Arial"/>
              </a:rPr>
              <a:t>. </a:t>
            </a:r>
          </a:p>
          <a:p>
            <a:pPr>
              <a:lnSpc>
                <a:spcPct val="130000"/>
              </a:lnSpc>
            </a:pPr>
            <a:r>
              <a:rPr lang="fr-FR" sz="1600" dirty="0">
                <a:latin typeface="Arial"/>
                <a:cs typeface="Arial"/>
              </a:rPr>
              <a:t>L</a:t>
            </a:r>
            <a:r>
              <a:rPr lang="fr-FR" sz="1600" dirty="0" smtClean="0">
                <a:latin typeface="Arial"/>
                <a:cs typeface="Arial"/>
              </a:rPr>
              <a:t>a maman de Rom</a:t>
            </a:r>
            <a:r>
              <a:rPr lang="fr-FR" sz="1600" u="sng" dirty="0" smtClean="0">
                <a:latin typeface="Arial"/>
                <a:cs typeface="Arial"/>
              </a:rPr>
              <a:t>ain</a:t>
            </a:r>
            <a:r>
              <a:rPr lang="fr-FR" sz="1600" dirty="0" smtClean="0">
                <a:latin typeface="Arial"/>
                <a:cs typeface="Arial"/>
              </a:rPr>
              <a:t> leur a demandé d’aller chercher du th</a:t>
            </a:r>
            <a:r>
              <a:rPr lang="fr-FR" sz="1600" u="sng" dirty="0" smtClean="0">
                <a:latin typeface="Arial"/>
                <a:cs typeface="Arial"/>
              </a:rPr>
              <a:t>ym</a:t>
            </a:r>
            <a:r>
              <a:rPr lang="fr-FR" sz="1600" dirty="0" smtClean="0">
                <a:latin typeface="Arial"/>
                <a:cs typeface="Arial"/>
              </a:rPr>
              <a:t> et du romar</a:t>
            </a:r>
            <a:r>
              <a:rPr lang="fr-FR" sz="1600" u="sng" dirty="0" smtClean="0">
                <a:latin typeface="Arial"/>
                <a:cs typeface="Arial"/>
              </a:rPr>
              <a:t>in</a:t>
            </a:r>
            <a:r>
              <a:rPr lang="fr-FR" sz="1600" dirty="0" smtClean="0">
                <a:latin typeface="Arial"/>
                <a:cs typeface="Arial"/>
              </a:rPr>
              <a:t>. Ils sont sortis en courant dans le jard</a:t>
            </a:r>
            <a:r>
              <a:rPr lang="fr-FR" sz="1600" u="sng" dirty="0" smtClean="0">
                <a:latin typeface="Arial"/>
                <a:cs typeface="Arial"/>
              </a:rPr>
              <a:t>in</a:t>
            </a:r>
            <a:r>
              <a:rPr lang="fr-FR" sz="1600" dirty="0" smtClean="0">
                <a:latin typeface="Arial"/>
                <a:cs typeface="Arial"/>
              </a:rPr>
              <a:t>. Chac</a:t>
            </a:r>
            <a:r>
              <a:rPr lang="fr-FR" sz="1600" u="sng" dirty="0" smtClean="0">
                <a:latin typeface="Arial"/>
                <a:cs typeface="Arial"/>
              </a:rPr>
              <a:t>un</a:t>
            </a:r>
            <a:r>
              <a:rPr lang="fr-FR" sz="1600" dirty="0" smtClean="0">
                <a:latin typeface="Arial"/>
                <a:cs typeface="Arial"/>
              </a:rPr>
              <a:t> est allé chercher dans son coin, mais ils n’ont ri</a:t>
            </a:r>
            <a:r>
              <a:rPr lang="fr-FR" sz="1600" u="sng" dirty="0" smtClean="0">
                <a:latin typeface="Arial"/>
                <a:cs typeface="Arial"/>
              </a:rPr>
              <a:t>en</a:t>
            </a:r>
            <a:r>
              <a:rPr lang="fr-FR" sz="1600" dirty="0" smtClean="0">
                <a:latin typeface="Arial"/>
                <a:cs typeface="Arial"/>
              </a:rPr>
              <a:t> trouvé. Maman est venue leur montrer ces plantes aromatiques et leur a fait sentir leur parf</a:t>
            </a:r>
            <a:r>
              <a:rPr lang="fr-FR" sz="1600" u="sng" dirty="0" smtClean="0">
                <a:latin typeface="Arial"/>
                <a:cs typeface="Arial"/>
              </a:rPr>
              <a:t>um</a:t>
            </a:r>
            <a:r>
              <a:rPr lang="fr-FR" sz="1600" dirty="0" smtClean="0">
                <a:latin typeface="Arial"/>
                <a:cs typeface="Arial"/>
              </a:rPr>
              <a:t>. </a:t>
            </a:r>
            <a:endParaRPr lang="fr-FR" sz="1600" dirty="0">
              <a:latin typeface="Arial"/>
              <a:cs typeface="Arial"/>
            </a:endParaRPr>
          </a:p>
        </p:txBody>
      </p:sp>
      <p:pic>
        <p:nvPicPr>
          <p:cNvPr id="6" name="Image 5"/>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Lst>
          </a:blip>
          <a:srcRect r="61422" b="18278"/>
          <a:stretch/>
        </p:blipFill>
        <p:spPr>
          <a:xfrm>
            <a:off x="2403956" y="4067976"/>
            <a:ext cx="519674" cy="729926"/>
          </a:xfrm>
          <a:prstGeom prst="rect">
            <a:avLst/>
          </a:prstGeom>
        </p:spPr>
      </p:pic>
      <p:pic>
        <p:nvPicPr>
          <p:cNvPr id="9" name="Image 8"/>
          <p:cNvPicPr>
            <a:picLocks noChangeAspect="1"/>
          </p:cNvPicPr>
          <p:nvPr/>
        </p:nvPicPr>
        <p:blipFill rotWithShape="1">
          <a:blip r:embed="rId6"/>
          <a:srcRect b="50432"/>
          <a:stretch/>
        </p:blipFill>
        <p:spPr>
          <a:xfrm>
            <a:off x="665073" y="4049903"/>
            <a:ext cx="703327" cy="783423"/>
          </a:xfrm>
          <a:prstGeom prst="rect">
            <a:avLst/>
          </a:prstGeom>
        </p:spPr>
      </p:pic>
      <p:pic>
        <p:nvPicPr>
          <p:cNvPr id="17" name="Image 16"/>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4227254" y="3940977"/>
            <a:ext cx="588433" cy="892349"/>
          </a:xfrm>
          <a:prstGeom prst="rect">
            <a:avLst/>
          </a:prstGeom>
        </p:spPr>
      </p:pic>
      <p:pic>
        <p:nvPicPr>
          <p:cNvPr id="18" name="Image 17"/>
          <p:cNvPicPr>
            <a:picLocks noChangeAspect="1"/>
          </p:cNvPicPr>
          <p:nvPr/>
        </p:nvPicPr>
        <p:blipFill>
          <a:blip r:embed="rId9"/>
          <a:stretch>
            <a:fillRect/>
          </a:stretch>
        </p:blipFill>
        <p:spPr>
          <a:xfrm>
            <a:off x="5679026" y="3940977"/>
            <a:ext cx="563034" cy="856925"/>
          </a:xfrm>
          <a:prstGeom prst="rect">
            <a:avLst/>
          </a:prstGeom>
        </p:spPr>
      </p:pic>
      <p:sp>
        <p:nvSpPr>
          <p:cNvPr id="19" name="Légende encadrée 1 18"/>
          <p:cNvSpPr/>
          <p:nvPr/>
        </p:nvSpPr>
        <p:spPr>
          <a:xfrm>
            <a:off x="296341" y="3510016"/>
            <a:ext cx="1244600" cy="511715"/>
          </a:xfrm>
          <a:prstGeom prst="borderCallout1">
            <a:avLst>
              <a:gd name="adj1" fmla="val 101110"/>
              <a:gd name="adj2" fmla="val 24518"/>
              <a:gd name="adj3" fmla="val 166555"/>
              <a:gd name="adj4" fmla="val 40200"/>
            </a:avLst>
          </a:prstGeom>
          <a:ln w="9525" cmpd="sng">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smtClean="0"/>
              <a:t>une gousse d’ail</a:t>
            </a:r>
            <a:endParaRPr lang="fr-FR" sz="1600" dirty="0"/>
          </a:p>
        </p:txBody>
      </p:sp>
      <p:sp>
        <p:nvSpPr>
          <p:cNvPr id="20" name="Légende encadrée 1 19"/>
          <p:cNvSpPr/>
          <p:nvPr/>
        </p:nvSpPr>
        <p:spPr>
          <a:xfrm>
            <a:off x="5376411" y="3510016"/>
            <a:ext cx="1142598" cy="287867"/>
          </a:xfrm>
          <a:prstGeom prst="borderCallout1">
            <a:avLst>
              <a:gd name="adj1" fmla="val 98161"/>
              <a:gd name="adj2" fmla="val 19917"/>
              <a:gd name="adj3" fmla="val 186029"/>
              <a:gd name="adj4" fmla="val 37249"/>
            </a:avLst>
          </a:prstGeom>
          <a:ln w="9525" cmpd="sng">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smtClean="0"/>
              <a:t>du persil</a:t>
            </a:r>
            <a:endParaRPr lang="fr-FR" sz="1600" dirty="0"/>
          </a:p>
        </p:txBody>
      </p:sp>
    </p:spTree>
    <p:extLst>
      <p:ext uri="{BB962C8B-B14F-4D97-AF65-F5344CB8AC3E}">
        <p14:creationId xmlns:p14="http://schemas.microsoft.com/office/powerpoint/2010/main" val="412986255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1001" y="532669"/>
            <a:ext cx="6475629" cy="3600986"/>
          </a:xfrm>
          <a:prstGeom prst="rect">
            <a:avLst/>
          </a:prstGeom>
          <a:noFill/>
        </p:spPr>
        <p:txBody>
          <a:bodyPr wrap="square" rtlCol="0">
            <a:spAutoFit/>
          </a:bodyPr>
          <a:lstStyle/>
          <a:p>
            <a:pPr>
              <a:lnSpc>
                <a:spcPct val="130000"/>
              </a:lnSpc>
            </a:pPr>
            <a:r>
              <a:rPr lang="fr-FR" sz="1600" dirty="0" smtClean="0">
                <a:latin typeface="Arial"/>
                <a:cs typeface="Arial"/>
              </a:rPr>
              <a:t>Romain et Martin ont fait des plantations : ils ont d’abord préparé le </a:t>
            </a:r>
            <a:r>
              <a:rPr lang="fr-FR" sz="1600" dirty="0">
                <a:latin typeface="Arial"/>
                <a:cs typeface="Arial"/>
              </a:rPr>
              <a:t>t</a:t>
            </a:r>
            <a:r>
              <a:rPr lang="fr-FR" sz="1600" dirty="0" smtClean="0">
                <a:latin typeface="Arial"/>
                <a:cs typeface="Arial"/>
              </a:rPr>
              <a:t>errain en retirant l’herbe et les f</a:t>
            </a:r>
            <a:r>
              <a:rPr lang="fr-FR" sz="1600" u="sng" dirty="0" smtClean="0">
                <a:latin typeface="Arial"/>
                <a:cs typeface="Arial"/>
              </a:rPr>
              <a:t>euill</a:t>
            </a:r>
            <a:r>
              <a:rPr lang="fr-FR" sz="1600" dirty="0" smtClean="0">
                <a:latin typeface="Arial"/>
                <a:cs typeface="Arial"/>
              </a:rPr>
              <a:t>es mortes. Ils ont aussi enlevé les plus gros c</a:t>
            </a:r>
            <a:r>
              <a:rPr lang="fr-FR" sz="1600" u="sng" dirty="0" smtClean="0">
                <a:latin typeface="Arial"/>
                <a:cs typeface="Arial"/>
              </a:rPr>
              <a:t>aill</a:t>
            </a:r>
            <a:r>
              <a:rPr lang="fr-FR" sz="1600" dirty="0" smtClean="0">
                <a:latin typeface="Arial"/>
                <a:cs typeface="Arial"/>
              </a:rPr>
              <a:t>oux et ratissé la terre. Puis Romain a planté des petites gousses d’</a:t>
            </a:r>
            <a:r>
              <a:rPr lang="fr-FR" sz="1600" u="sng" dirty="0" smtClean="0">
                <a:latin typeface="Arial"/>
                <a:cs typeface="Arial"/>
              </a:rPr>
              <a:t>ail</a:t>
            </a:r>
            <a:r>
              <a:rPr lang="fr-FR" sz="1600" dirty="0" smtClean="0">
                <a:latin typeface="Arial"/>
                <a:cs typeface="Arial"/>
              </a:rPr>
              <a:t>. Martin a planté du cerf</a:t>
            </a:r>
            <a:r>
              <a:rPr lang="fr-FR" sz="1600" u="sng" dirty="0" smtClean="0">
                <a:latin typeface="Arial"/>
                <a:cs typeface="Arial"/>
              </a:rPr>
              <a:t>euil</a:t>
            </a:r>
            <a:r>
              <a:rPr lang="fr-FR" sz="1600" dirty="0" smtClean="0">
                <a:latin typeface="Arial"/>
                <a:cs typeface="Arial"/>
              </a:rPr>
              <a:t>, du persil et du fen</a:t>
            </a:r>
            <a:r>
              <a:rPr lang="fr-FR" sz="1600" u="sng" dirty="0" smtClean="0">
                <a:latin typeface="Arial"/>
                <a:cs typeface="Arial"/>
              </a:rPr>
              <a:t>ouil</a:t>
            </a:r>
            <a:r>
              <a:rPr lang="fr-FR" sz="1600" dirty="0" smtClean="0">
                <a:latin typeface="Arial"/>
                <a:cs typeface="Arial"/>
              </a:rPr>
              <a:t> qui sentent bon. Ils ont arrosé et m</a:t>
            </a:r>
            <a:r>
              <a:rPr lang="fr-FR" sz="1600" u="sng" dirty="0" smtClean="0">
                <a:latin typeface="Arial"/>
                <a:cs typeface="Arial"/>
              </a:rPr>
              <a:t>ouill</a:t>
            </a:r>
            <a:r>
              <a:rPr lang="fr-FR" sz="1600" dirty="0" smtClean="0">
                <a:latin typeface="Arial"/>
                <a:cs typeface="Arial"/>
              </a:rPr>
              <a:t>é la terre avec beaucoup d’eau pour que les racines poussent. Puis ils ont recouvert la terre avec de la p</a:t>
            </a:r>
            <a:r>
              <a:rPr lang="fr-FR" sz="1600" u="sng" dirty="0" smtClean="0">
                <a:latin typeface="Arial"/>
                <a:cs typeface="Arial"/>
              </a:rPr>
              <a:t>aille</a:t>
            </a:r>
            <a:r>
              <a:rPr lang="fr-FR" sz="1600" dirty="0" smtClean="0">
                <a:latin typeface="Arial"/>
                <a:cs typeface="Arial"/>
              </a:rPr>
              <a:t> pour que les mauvaises herbes ne poussent pas trop.</a:t>
            </a:r>
          </a:p>
          <a:p>
            <a:pPr>
              <a:lnSpc>
                <a:spcPct val="130000"/>
              </a:lnSpc>
            </a:pPr>
            <a:r>
              <a:rPr lang="fr-FR" sz="1600" dirty="0" smtClean="0">
                <a:latin typeface="Arial"/>
                <a:cs typeface="Arial"/>
              </a:rPr>
              <a:t>Ils ont pu ensuite cu</a:t>
            </a:r>
            <a:r>
              <a:rPr lang="fr-FR" sz="1600" u="sng" dirty="0" smtClean="0">
                <a:latin typeface="Arial"/>
                <a:cs typeface="Arial"/>
              </a:rPr>
              <a:t>eill</a:t>
            </a:r>
            <a:r>
              <a:rPr lang="fr-FR" sz="1600" dirty="0" smtClean="0">
                <a:latin typeface="Arial"/>
                <a:cs typeface="Arial"/>
              </a:rPr>
              <a:t>ir les belles f</a:t>
            </a:r>
            <a:r>
              <a:rPr lang="fr-FR" sz="1600" u="sng" dirty="0" smtClean="0">
                <a:latin typeface="Arial"/>
                <a:cs typeface="Arial"/>
              </a:rPr>
              <a:t>euill</a:t>
            </a:r>
            <a:r>
              <a:rPr lang="fr-FR" sz="1600" dirty="0" smtClean="0">
                <a:latin typeface="Arial"/>
                <a:cs typeface="Arial"/>
              </a:rPr>
              <a:t>es vertes des salades qui avaient déjà poussé. C’est du trav</a:t>
            </a:r>
            <a:r>
              <a:rPr lang="fr-FR" sz="1600" u="sng" dirty="0" smtClean="0">
                <a:latin typeface="Arial"/>
                <a:cs typeface="Arial"/>
              </a:rPr>
              <a:t>ail</a:t>
            </a:r>
            <a:r>
              <a:rPr lang="fr-FR" sz="1600" dirty="0" smtClean="0">
                <a:latin typeface="Arial"/>
                <a:cs typeface="Arial"/>
              </a:rPr>
              <a:t> de s’occuper du jardin !</a:t>
            </a:r>
          </a:p>
          <a:p>
            <a:pPr>
              <a:lnSpc>
                <a:spcPct val="130000"/>
              </a:lnSpc>
            </a:pPr>
            <a:endParaRPr lang="fr-FR" sz="1600" dirty="0" smtClean="0">
              <a:latin typeface="Arial"/>
              <a:cs typeface="Arial"/>
            </a:endParaRPr>
          </a:p>
          <a:p>
            <a:pPr>
              <a:lnSpc>
                <a:spcPct val="130000"/>
              </a:lnSpc>
            </a:pPr>
            <a:endParaRPr lang="fr-FR" sz="1600" dirty="0" smtClean="0">
              <a:latin typeface="Arial"/>
              <a:cs typeface="Arial"/>
            </a:endParaRPr>
          </a:p>
        </p:txBody>
      </p:sp>
      <p:sp>
        <p:nvSpPr>
          <p:cNvPr id="7" name="Rectangle à coins arrondis 6"/>
          <p:cNvSpPr/>
          <p:nvPr/>
        </p:nvSpPr>
        <p:spPr>
          <a:xfrm>
            <a:off x="2207685" y="132375"/>
            <a:ext cx="2398183" cy="388648"/>
          </a:xfrm>
          <a:prstGeom prst="roundRect">
            <a:avLst/>
          </a:prstGeom>
          <a:solidFill>
            <a:schemeClr val="bg1">
              <a:lumMod val="75000"/>
            </a:schemeClr>
          </a:solidFill>
          <a:ln w="12700" cmpd="sng">
            <a:solidFill>
              <a:schemeClr val="tx1"/>
            </a:solidFill>
            <a:prstDash val="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400" dirty="0" smtClean="0">
                <a:solidFill>
                  <a:srgbClr val="000000"/>
                </a:solidFill>
                <a:latin typeface="Comic Sans MS"/>
                <a:ea typeface="ＭＳ 明朝"/>
                <a:cs typeface="Times New Roman"/>
              </a:rPr>
              <a:t>Lecture 52 : Au jardin </a:t>
            </a:r>
          </a:p>
        </p:txBody>
      </p:sp>
      <p:sp>
        <p:nvSpPr>
          <p:cNvPr id="5" name="Légende encadrée 1 4"/>
          <p:cNvSpPr/>
          <p:nvPr/>
        </p:nvSpPr>
        <p:spPr>
          <a:xfrm>
            <a:off x="3848568" y="3514832"/>
            <a:ext cx="1142598" cy="287867"/>
          </a:xfrm>
          <a:prstGeom prst="borderCallout1">
            <a:avLst>
              <a:gd name="adj1" fmla="val 98161"/>
              <a:gd name="adj2" fmla="val 19917"/>
              <a:gd name="adj3" fmla="val 197794"/>
              <a:gd name="adj4" fmla="val 32062"/>
            </a:avLst>
          </a:prstGeom>
          <a:ln w="9525" cmpd="sng">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a:t>d</a:t>
            </a:r>
            <a:r>
              <a:rPr lang="fr-FR" sz="1600" dirty="0" smtClean="0"/>
              <a:t>u cerfeuil</a:t>
            </a:r>
            <a:endParaRPr lang="fr-FR" sz="1600" dirty="0"/>
          </a:p>
        </p:txBody>
      </p:sp>
      <p:sp>
        <p:nvSpPr>
          <p:cNvPr id="10" name="Légende encadrée 1 9"/>
          <p:cNvSpPr/>
          <p:nvPr/>
        </p:nvSpPr>
        <p:spPr>
          <a:xfrm>
            <a:off x="2065875" y="3510016"/>
            <a:ext cx="1244600" cy="511715"/>
          </a:xfrm>
          <a:prstGeom prst="borderCallout1">
            <a:avLst>
              <a:gd name="adj1" fmla="val 97801"/>
              <a:gd name="adj2" fmla="val 15674"/>
              <a:gd name="adj3" fmla="val 156627"/>
              <a:gd name="adj4" fmla="val 26594"/>
            </a:avLst>
          </a:prstGeom>
          <a:ln w="9525" cmpd="sng">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smtClean="0"/>
              <a:t>un bulbe de fenouil</a:t>
            </a:r>
            <a:endParaRPr lang="fr-FR" sz="1600" dirty="0"/>
          </a:p>
        </p:txBody>
      </p:sp>
      <p:pic>
        <p:nvPicPr>
          <p:cNvPr id="6" name="Image 5"/>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Lst>
          </a:blip>
          <a:srcRect r="61422" b="18278"/>
          <a:stretch/>
        </p:blipFill>
        <p:spPr>
          <a:xfrm>
            <a:off x="2403956" y="4067976"/>
            <a:ext cx="519674" cy="729926"/>
          </a:xfrm>
          <a:prstGeom prst="rect">
            <a:avLst/>
          </a:prstGeom>
        </p:spPr>
      </p:pic>
      <p:pic>
        <p:nvPicPr>
          <p:cNvPr id="9" name="Image 8"/>
          <p:cNvPicPr>
            <a:picLocks noChangeAspect="1"/>
          </p:cNvPicPr>
          <p:nvPr/>
        </p:nvPicPr>
        <p:blipFill rotWithShape="1">
          <a:blip r:embed="rId4"/>
          <a:srcRect b="50432"/>
          <a:stretch/>
        </p:blipFill>
        <p:spPr>
          <a:xfrm>
            <a:off x="665073" y="4049903"/>
            <a:ext cx="703327" cy="783423"/>
          </a:xfrm>
          <a:prstGeom prst="rect">
            <a:avLst/>
          </a:prstGeom>
        </p:spPr>
      </p:pic>
      <p:pic>
        <p:nvPicPr>
          <p:cNvPr id="17" name="Image 16"/>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4227254" y="3940977"/>
            <a:ext cx="588433" cy="892349"/>
          </a:xfrm>
          <a:prstGeom prst="rect">
            <a:avLst/>
          </a:prstGeom>
        </p:spPr>
      </p:pic>
      <p:pic>
        <p:nvPicPr>
          <p:cNvPr id="18" name="Image 17"/>
          <p:cNvPicPr>
            <a:picLocks noChangeAspect="1"/>
          </p:cNvPicPr>
          <p:nvPr/>
        </p:nvPicPr>
        <p:blipFill>
          <a:blip r:embed="rId7"/>
          <a:stretch>
            <a:fillRect/>
          </a:stretch>
        </p:blipFill>
        <p:spPr>
          <a:xfrm>
            <a:off x="5679026" y="3940977"/>
            <a:ext cx="563034" cy="856925"/>
          </a:xfrm>
          <a:prstGeom prst="rect">
            <a:avLst/>
          </a:prstGeom>
        </p:spPr>
      </p:pic>
      <p:sp>
        <p:nvSpPr>
          <p:cNvPr id="19" name="Légende encadrée 1 18"/>
          <p:cNvSpPr/>
          <p:nvPr/>
        </p:nvSpPr>
        <p:spPr>
          <a:xfrm>
            <a:off x="296341" y="3510016"/>
            <a:ext cx="1244600" cy="511715"/>
          </a:xfrm>
          <a:prstGeom prst="borderCallout1">
            <a:avLst>
              <a:gd name="adj1" fmla="val 101110"/>
              <a:gd name="adj2" fmla="val 24518"/>
              <a:gd name="adj3" fmla="val 166555"/>
              <a:gd name="adj4" fmla="val 40200"/>
            </a:avLst>
          </a:prstGeom>
          <a:ln w="9525" cmpd="sng">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smtClean="0"/>
              <a:t>une gousse d’ail</a:t>
            </a:r>
            <a:endParaRPr lang="fr-FR" sz="1600" dirty="0"/>
          </a:p>
        </p:txBody>
      </p:sp>
      <p:sp>
        <p:nvSpPr>
          <p:cNvPr id="20" name="Légende encadrée 1 19"/>
          <p:cNvSpPr/>
          <p:nvPr/>
        </p:nvSpPr>
        <p:spPr>
          <a:xfrm>
            <a:off x="5376411" y="3510016"/>
            <a:ext cx="1142598" cy="287867"/>
          </a:xfrm>
          <a:prstGeom prst="borderCallout1">
            <a:avLst>
              <a:gd name="adj1" fmla="val 98161"/>
              <a:gd name="adj2" fmla="val 19917"/>
              <a:gd name="adj3" fmla="val 186029"/>
              <a:gd name="adj4" fmla="val 37249"/>
            </a:avLst>
          </a:prstGeom>
          <a:ln w="9525" cmpd="sng">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smtClean="0"/>
              <a:t>du persil</a:t>
            </a:r>
            <a:endParaRPr lang="fr-FR" sz="1600" dirty="0"/>
          </a:p>
        </p:txBody>
      </p:sp>
      <p:sp>
        <p:nvSpPr>
          <p:cNvPr id="21" name="ZoneTexte 20"/>
          <p:cNvSpPr txBox="1"/>
          <p:nvPr/>
        </p:nvSpPr>
        <p:spPr>
          <a:xfrm>
            <a:off x="223307" y="5571477"/>
            <a:ext cx="6475629" cy="3600986"/>
          </a:xfrm>
          <a:prstGeom prst="rect">
            <a:avLst/>
          </a:prstGeom>
          <a:noFill/>
        </p:spPr>
        <p:txBody>
          <a:bodyPr wrap="square" rtlCol="0">
            <a:spAutoFit/>
          </a:bodyPr>
          <a:lstStyle/>
          <a:p>
            <a:pPr>
              <a:lnSpc>
                <a:spcPct val="130000"/>
              </a:lnSpc>
            </a:pPr>
            <a:r>
              <a:rPr lang="fr-FR" sz="1600" dirty="0" smtClean="0">
                <a:latin typeface="Arial"/>
                <a:cs typeface="Arial"/>
              </a:rPr>
              <a:t>Romain et Martin ont fait des plantations : ils ont d’abord préparé le </a:t>
            </a:r>
            <a:r>
              <a:rPr lang="fr-FR" sz="1600" dirty="0">
                <a:latin typeface="Arial"/>
                <a:cs typeface="Arial"/>
              </a:rPr>
              <a:t>t</a:t>
            </a:r>
            <a:r>
              <a:rPr lang="fr-FR" sz="1600" dirty="0" smtClean="0">
                <a:latin typeface="Arial"/>
                <a:cs typeface="Arial"/>
              </a:rPr>
              <a:t>errain en retirant l’herbe et les f</a:t>
            </a:r>
            <a:r>
              <a:rPr lang="fr-FR" sz="1600" u="sng" dirty="0" smtClean="0">
                <a:latin typeface="Arial"/>
                <a:cs typeface="Arial"/>
              </a:rPr>
              <a:t>euill</a:t>
            </a:r>
            <a:r>
              <a:rPr lang="fr-FR" sz="1600" dirty="0" smtClean="0">
                <a:latin typeface="Arial"/>
                <a:cs typeface="Arial"/>
              </a:rPr>
              <a:t>es mortes. Ils ont aussi enlevé les plus gros c</a:t>
            </a:r>
            <a:r>
              <a:rPr lang="fr-FR" sz="1600" u="sng" dirty="0" smtClean="0">
                <a:latin typeface="Arial"/>
                <a:cs typeface="Arial"/>
              </a:rPr>
              <a:t>aill</a:t>
            </a:r>
            <a:r>
              <a:rPr lang="fr-FR" sz="1600" dirty="0" smtClean="0">
                <a:latin typeface="Arial"/>
                <a:cs typeface="Arial"/>
              </a:rPr>
              <a:t>oux et ratissé la terre. Puis Romain a planté des petites gousses d’</a:t>
            </a:r>
            <a:r>
              <a:rPr lang="fr-FR" sz="1600" u="sng" dirty="0" smtClean="0">
                <a:latin typeface="Arial"/>
                <a:cs typeface="Arial"/>
              </a:rPr>
              <a:t>ail</a:t>
            </a:r>
            <a:r>
              <a:rPr lang="fr-FR" sz="1600" dirty="0" smtClean="0">
                <a:latin typeface="Arial"/>
                <a:cs typeface="Arial"/>
              </a:rPr>
              <a:t>. Martin a planté du cerf</a:t>
            </a:r>
            <a:r>
              <a:rPr lang="fr-FR" sz="1600" u="sng" dirty="0" smtClean="0">
                <a:latin typeface="Arial"/>
                <a:cs typeface="Arial"/>
              </a:rPr>
              <a:t>euil</a:t>
            </a:r>
            <a:r>
              <a:rPr lang="fr-FR" sz="1600" dirty="0" smtClean="0">
                <a:latin typeface="Arial"/>
                <a:cs typeface="Arial"/>
              </a:rPr>
              <a:t>, du persil et du fen</a:t>
            </a:r>
            <a:r>
              <a:rPr lang="fr-FR" sz="1600" u="sng" dirty="0" smtClean="0">
                <a:latin typeface="Arial"/>
                <a:cs typeface="Arial"/>
              </a:rPr>
              <a:t>ouil</a:t>
            </a:r>
            <a:r>
              <a:rPr lang="fr-FR" sz="1600" dirty="0" smtClean="0">
                <a:latin typeface="Arial"/>
                <a:cs typeface="Arial"/>
              </a:rPr>
              <a:t> qui sentent bon. Ils ont arrosé et m</a:t>
            </a:r>
            <a:r>
              <a:rPr lang="fr-FR" sz="1600" u="sng" dirty="0" smtClean="0">
                <a:latin typeface="Arial"/>
                <a:cs typeface="Arial"/>
              </a:rPr>
              <a:t>ouill</a:t>
            </a:r>
            <a:r>
              <a:rPr lang="fr-FR" sz="1600" dirty="0" smtClean="0">
                <a:latin typeface="Arial"/>
                <a:cs typeface="Arial"/>
              </a:rPr>
              <a:t>é la terre avec beaucoup d’eau pour que les racines poussent. Puis ils ont recouvert la terre avec de la p</a:t>
            </a:r>
            <a:r>
              <a:rPr lang="fr-FR" sz="1600" u="sng" dirty="0" smtClean="0">
                <a:latin typeface="Arial"/>
                <a:cs typeface="Arial"/>
              </a:rPr>
              <a:t>aille</a:t>
            </a:r>
            <a:r>
              <a:rPr lang="fr-FR" sz="1600" dirty="0" smtClean="0">
                <a:latin typeface="Arial"/>
                <a:cs typeface="Arial"/>
              </a:rPr>
              <a:t> pour que les mauvaises herbes ne poussent pas trop.</a:t>
            </a:r>
          </a:p>
          <a:p>
            <a:pPr>
              <a:lnSpc>
                <a:spcPct val="130000"/>
              </a:lnSpc>
            </a:pPr>
            <a:r>
              <a:rPr lang="fr-FR" sz="1600" dirty="0" smtClean="0">
                <a:latin typeface="Arial"/>
                <a:cs typeface="Arial"/>
              </a:rPr>
              <a:t>Ils ont pu ensuite cu</a:t>
            </a:r>
            <a:r>
              <a:rPr lang="fr-FR" sz="1600" u="sng" dirty="0" smtClean="0">
                <a:latin typeface="Arial"/>
                <a:cs typeface="Arial"/>
              </a:rPr>
              <a:t>eill</a:t>
            </a:r>
            <a:r>
              <a:rPr lang="fr-FR" sz="1600" dirty="0" smtClean="0">
                <a:latin typeface="Arial"/>
                <a:cs typeface="Arial"/>
              </a:rPr>
              <a:t>ir les belles f</a:t>
            </a:r>
            <a:r>
              <a:rPr lang="fr-FR" sz="1600" u="sng" dirty="0" smtClean="0">
                <a:latin typeface="Arial"/>
                <a:cs typeface="Arial"/>
              </a:rPr>
              <a:t>euill</a:t>
            </a:r>
            <a:r>
              <a:rPr lang="fr-FR" sz="1600" dirty="0" smtClean="0">
                <a:latin typeface="Arial"/>
                <a:cs typeface="Arial"/>
              </a:rPr>
              <a:t>es vertes des salades qui avaient déjà poussé. C’est du trav</a:t>
            </a:r>
            <a:r>
              <a:rPr lang="fr-FR" sz="1600" u="sng" dirty="0" smtClean="0">
                <a:latin typeface="Arial"/>
                <a:cs typeface="Arial"/>
              </a:rPr>
              <a:t>ail</a:t>
            </a:r>
            <a:r>
              <a:rPr lang="fr-FR" sz="1600" dirty="0" smtClean="0">
                <a:latin typeface="Arial"/>
                <a:cs typeface="Arial"/>
              </a:rPr>
              <a:t> de s’occuper du jardin !</a:t>
            </a:r>
          </a:p>
          <a:p>
            <a:pPr>
              <a:lnSpc>
                <a:spcPct val="130000"/>
              </a:lnSpc>
            </a:pPr>
            <a:endParaRPr lang="fr-FR" sz="1600" dirty="0" smtClean="0">
              <a:latin typeface="Arial"/>
              <a:cs typeface="Arial"/>
            </a:endParaRPr>
          </a:p>
          <a:p>
            <a:pPr>
              <a:lnSpc>
                <a:spcPct val="130000"/>
              </a:lnSpc>
            </a:pPr>
            <a:endParaRPr lang="fr-FR" sz="1600" dirty="0" smtClean="0">
              <a:latin typeface="Arial"/>
              <a:cs typeface="Arial"/>
            </a:endParaRPr>
          </a:p>
        </p:txBody>
      </p:sp>
      <p:sp>
        <p:nvSpPr>
          <p:cNvPr id="22" name="Rectangle à coins arrondis 21"/>
          <p:cNvSpPr/>
          <p:nvPr/>
        </p:nvSpPr>
        <p:spPr>
          <a:xfrm>
            <a:off x="2269991" y="5171183"/>
            <a:ext cx="2398183" cy="388648"/>
          </a:xfrm>
          <a:prstGeom prst="roundRect">
            <a:avLst/>
          </a:prstGeom>
          <a:solidFill>
            <a:schemeClr val="bg1">
              <a:lumMod val="75000"/>
            </a:schemeClr>
          </a:solidFill>
          <a:ln w="12700" cmpd="sng">
            <a:solidFill>
              <a:schemeClr val="tx1"/>
            </a:solidFill>
            <a:prstDash val="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400" dirty="0" smtClean="0">
                <a:solidFill>
                  <a:srgbClr val="000000"/>
                </a:solidFill>
                <a:latin typeface="Comic Sans MS"/>
                <a:ea typeface="ＭＳ 明朝"/>
                <a:cs typeface="Times New Roman"/>
              </a:rPr>
              <a:t>Lecture 52 : Au jardin </a:t>
            </a:r>
          </a:p>
        </p:txBody>
      </p:sp>
      <p:sp>
        <p:nvSpPr>
          <p:cNvPr id="23" name="Légende encadrée 1 22"/>
          <p:cNvSpPr/>
          <p:nvPr/>
        </p:nvSpPr>
        <p:spPr>
          <a:xfrm>
            <a:off x="3910874" y="8553640"/>
            <a:ext cx="1142598" cy="287867"/>
          </a:xfrm>
          <a:prstGeom prst="borderCallout1">
            <a:avLst>
              <a:gd name="adj1" fmla="val 98161"/>
              <a:gd name="adj2" fmla="val 19917"/>
              <a:gd name="adj3" fmla="val 197794"/>
              <a:gd name="adj4" fmla="val 32062"/>
            </a:avLst>
          </a:prstGeom>
          <a:ln w="9525" cmpd="sng">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a:t>d</a:t>
            </a:r>
            <a:r>
              <a:rPr lang="fr-FR" sz="1600" dirty="0" smtClean="0"/>
              <a:t>u cerfeuil</a:t>
            </a:r>
            <a:endParaRPr lang="fr-FR" sz="1600" dirty="0"/>
          </a:p>
        </p:txBody>
      </p:sp>
      <p:sp>
        <p:nvSpPr>
          <p:cNvPr id="24" name="Légende encadrée 1 23"/>
          <p:cNvSpPr/>
          <p:nvPr/>
        </p:nvSpPr>
        <p:spPr>
          <a:xfrm>
            <a:off x="2128181" y="8548824"/>
            <a:ext cx="1244600" cy="511715"/>
          </a:xfrm>
          <a:prstGeom prst="borderCallout1">
            <a:avLst>
              <a:gd name="adj1" fmla="val 97801"/>
              <a:gd name="adj2" fmla="val 15674"/>
              <a:gd name="adj3" fmla="val 156627"/>
              <a:gd name="adj4" fmla="val 26594"/>
            </a:avLst>
          </a:prstGeom>
          <a:ln w="9525" cmpd="sng">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smtClean="0"/>
              <a:t>un bulbe de fenouil</a:t>
            </a:r>
            <a:endParaRPr lang="fr-FR" sz="1600" dirty="0"/>
          </a:p>
        </p:txBody>
      </p:sp>
      <p:pic>
        <p:nvPicPr>
          <p:cNvPr id="25" name="Image 24"/>
          <p:cNvPicPr>
            <a:picLocks noChangeAspect="1"/>
          </p:cNvPicPr>
          <p:nvPr/>
        </p:nvPicPr>
        <p:blipFill rotWithShape="1">
          <a:blip r:embed="rId2">
            <a:extLst>
              <a:ext uri="{BEBA8EAE-BF5A-486C-A8C5-ECC9F3942E4B}">
                <a14:imgProps xmlns:a14="http://schemas.microsoft.com/office/drawing/2010/main">
                  <a14:imgLayer r:embed="rId8">
                    <a14:imgEffect>
                      <a14:sharpenSoften amount="50000"/>
                    </a14:imgEffect>
                    <a14:imgEffect>
                      <a14:brightnessContrast contrast="20000"/>
                    </a14:imgEffect>
                  </a14:imgLayer>
                </a14:imgProps>
              </a:ext>
            </a:extLst>
          </a:blip>
          <a:srcRect r="61422" b="18278"/>
          <a:stretch/>
        </p:blipFill>
        <p:spPr>
          <a:xfrm>
            <a:off x="2466262" y="9106784"/>
            <a:ext cx="519674" cy="729926"/>
          </a:xfrm>
          <a:prstGeom prst="rect">
            <a:avLst/>
          </a:prstGeom>
        </p:spPr>
      </p:pic>
      <p:pic>
        <p:nvPicPr>
          <p:cNvPr id="26" name="Image 25"/>
          <p:cNvPicPr>
            <a:picLocks noChangeAspect="1"/>
          </p:cNvPicPr>
          <p:nvPr/>
        </p:nvPicPr>
        <p:blipFill rotWithShape="1">
          <a:blip r:embed="rId4"/>
          <a:srcRect b="50432"/>
          <a:stretch/>
        </p:blipFill>
        <p:spPr>
          <a:xfrm>
            <a:off x="727379" y="9088711"/>
            <a:ext cx="703327" cy="783423"/>
          </a:xfrm>
          <a:prstGeom prst="rect">
            <a:avLst/>
          </a:prstGeom>
        </p:spPr>
      </p:pic>
      <p:pic>
        <p:nvPicPr>
          <p:cNvPr id="27" name="Image 26"/>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4289560" y="8979785"/>
            <a:ext cx="588433" cy="892349"/>
          </a:xfrm>
          <a:prstGeom prst="rect">
            <a:avLst/>
          </a:prstGeom>
        </p:spPr>
      </p:pic>
      <p:pic>
        <p:nvPicPr>
          <p:cNvPr id="28" name="Image 27"/>
          <p:cNvPicPr>
            <a:picLocks noChangeAspect="1"/>
          </p:cNvPicPr>
          <p:nvPr/>
        </p:nvPicPr>
        <p:blipFill>
          <a:blip r:embed="rId7"/>
          <a:stretch>
            <a:fillRect/>
          </a:stretch>
        </p:blipFill>
        <p:spPr>
          <a:xfrm>
            <a:off x="5741332" y="8979785"/>
            <a:ext cx="563034" cy="856925"/>
          </a:xfrm>
          <a:prstGeom prst="rect">
            <a:avLst/>
          </a:prstGeom>
        </p:spPr>
      </p:pic>
      <p:sp>
        <p:nvSpPr>
          <p:cNvPr id="29" name="Légende encadrée 1 28"/>
          <p:cNvSpPr/>
          <p:nvPr/>
        </p:nvSpPr>
        <p:spPr>
          <a:xfrm>
            <a:off x="358647" y="8548824"/>
            <a:ext cx="1244600" cy="511715"/>
          </a:xfrm>
          <a:prstGeom prst="borderCallout1">
            <a:avLst>
              <a:gd name="adj1" fmla="val 101110"/>
              <a:gd name="adj2" fmla="val 24518"/>
              <a:gd name="adj3" fmla="val 166555"/>
              <a:gd name="adj4" fmla="val 40200"/>
            </a:avLst>
          </a:prstGeom>
          <a:ln w="9525" cmpd="sng">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smtClean="0"/>
              <a:t>une gousse d’ail</a:t>
            </a:r>
            <a:endParaRPr lang="fr-FR" sz="1600" dirty="0"/>
          </a:p>
        </p:txBody>
      </p:sp>
      <p:sp>
        <p:nvSpPr>
          <p:cNvPr id="30" name="Légende encadrée 1 29"/>
          <p:cNvSpPr/>
          <p:nvPr/>
        </p:nvSpPr>
        <p:spPr>
          <a:xfrm>
            <a:off x="5438717" y="8548824"/>
            <a:ext cx="1142598" cy="287867"/>
          </a:xfrm>
          <a:prstGeom prst="borderCallout1">
            <a:avLst>
              <a:gd name="adj1" fmla="val 98161"/>
              <a:gd name="adj2" fmla="val 19917"/>
              <a:gd name="adj3" fmla="val 186029"/>
              <a:gd name="adj4" fmla="val 37249"/>
            </a:avLst>
          </a:prstGeom>
          <a:ln w="9525" cmpd="sng">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smtClean="0"/>
              <a:t>du persil</a:t>
            </a:r>
            <a:endParaRPr lang="fr-FR" sz="1600" dirty="0"/>
          </a:p>
        </p:txBody>
      </p:sp>
    </p:spTree>
    <p:extLst>
      <p:ext uri="{BB962C8B-B14F-4D97-AF65-F5344CB8AC3E}">
        <p14:creationId xmlns:p14="http://schemas.microsoft.com/office/powerpoint/2010/main" val="87336534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1001" y="532669"/>
            <a:ext cx="6475629" cy="3600986"/>
          </a:xfrm>
          <a:prstGeom prst="rect">
            <a:avLst/>
          </a:prstGeom>
          <a:noFill/>
        </p:spPr>
        <p:txBody>
          <a:bodyPr wrap="square" rtlCol="0">
            <a:spAutoFit/>
          </a:bodyPr>
          <a:lstStyle/>
          <a:p>
            <a:pPr>
              <a:lnSpc>
                <a:spcPct val="130000"/>
              </a:lnSpc>
            </a:pPr>
            <a:r>
              <a:rPr lang="fr-FR" sz="1600" dirty="0" smtClean="0">
                <a:latin typeface="Arial"/>
                <a:cs typeface="Arial"/>
              </a:rPr>
              <a:t>Rom</a:t>
            </a:r>
            <a:r>
              <a:rPr lang="fr-FR" sz="1600" dirty="0" smtClean="0">
                <a:solidFill>
                  <a:srgbClr val="008000"/>
                </a:solidFill>
                <a:latin typeface="Arial"/>
                <a:cs typeface="Arial"/>
              </a:rPr>
              <a:t>ain</a:t>
            </a:r>
            <a:r>
              <a:rPr lang="fr-FR" sz="1600" dirty="0" smtClean="0">
                <a:latin typeface="Arial"/>
                <a:cs typeface="Arial"/>
              </a:rPr>
              <a:t> et Mart</a:t>
            </a:r>
            <a:r>
              <a:rPr lang="fr-FR" sz="1600" dirty="0" smtClean="0">
                <a:solidFill>
                  <a:srgbClr val="008000"/>
                </a:solidFill>
                <a:latin typeface="Arial"/>
                <a:cs typeface="Arial"/>
              </a:rPr>
              <a:t>in</a:t>
            </a:r>
            <a:r>
              <a:rPr lang="fr-FR" sz="1600" dirty="0" smtClean="0">
                <a:latin typeface="Arial"/>
                <a:cs typeface="Arial"/>
              </a:rPr>
              <a:t> </a:t>
            </a:r>
            <a:r>
              <a:rPr lang="fr-FR" sz="1600" dirty="0" smtClean="0">
                <a:solidFill>
                  <a:srgbClr val="008000"/>
                </a:solidFill>
                <a:latin typeface="Arial"/>
                <a:cs typeface="Arial"/>
              </a:rPr>
              <a:t>on</a:t>
            </a:r>
            <a:r>
              <a:rPr lang="fr-FR" sz="1600" dirty="0" smtClean="0">
                <a:solidFill>
                  <a:schemeClr val="bg1">
                    <a:lumMod val="50000"/>
                  </a:schemeClr>
                </a:solidFill>
                <a:latin typeface="Arial"/>
                <a:cs typeface="Arial"/>
              </a:rPr>
              <a:t>t</a:t>
            </a:r>
            <a:r>
              <a:rPr lang="fr-FR" sz="1600" dirty="0" smtClean="0">
                <a:latin typeface="Arial"/>
                <a:cs typeface="Arial"/>
              </a:rPr>
              <a:t> f</a:t>
            </a:r>
            <a:r>
              <a:rPr lang="fr-FR" sz="1600" dirty="0" smtClean="0">
                <a:solidFill>
                  <a:srgbClr val="008000"/>
                </a:solidFill>
                <a:latin typeface="Arial"/>
                <a:cs typeface="Arial"/>
              </a:rPr>
              <a:t>ai</a:t>
            </a:r>
            <a:r>
              <a:rPr lang="fr-FR" sz="1600" dirty="0" smtClean="0">
                <a:solidFill>
                  <a:srgbClr val="7F7F7F"/>
                </a:solidFill>
                <a:latin typeface="Arial"/>
                <a:cs typeface="Arial"/>
              </a:rPr>
              <a:t>t</a:t>
            </a:r>
            <a:r>
              <a:rPr lang="fr-FR" sz="1600" dirty="0" smtClean="0">
                <a:latin typeface="Arial"/>
                <a:cs typeface="Arial"/>
              </a:rPr>
              <a:t> des pl</a:t>
            </a:r>
            <a:r>
              <a:rPr lang="fr-FR" sz="1600" dirty="0" smtClean="0">
                <a:solidFill>
                  <a:srgbClr val="008000"/>
                </a:solidFill>
                <a:latin typeface="Arial"/>
                <a:cs typeface="Arial"/>
              </a:rPr>
              <a:t>an</a:t>
            </a:r>
            <a:r>
              <a:rPr lang="fr-FR" sz="1600" dirty="0" smtClean="0">
                <a:latin typeface="Arial"/>
                <a:cs typeface="Arial"/>
              </a:rPr>
              <a:t>ta</a:t>
            </a:r>
            <a:r>
              <a:rPr lang="fr-FR" sz="1600" dirty="0" smtClean="0">
                <a:solidFill>
                  <a:srgbClr val="008000"/>
                </a:solidFill>
                <a:latin typeface="Arial"/>
                <a:cs typeface="Arial"/>
              </a:rPr>
              <a:t>tion</a:t>
            </a:r>
            <a:r>
              <a:rPr lang="fr-FR" sz="1600" dirty="0" smtClean="0">
                <a:solidFill>
                  <a:srgbClr val="7F7F7F"/>
                </a:solidFill>
                <a:latin typeface="Arial"/>
                <a:cs typeface="Arial"/>
              </a:rPr>
              <a:t>s</a:t>
            </a:r>
            <a:r>
              <a:rPr lang="fr-FR" sz="1600" dirty="0" smtClean="0">
                <a:latin typeface="Arial"/>
                <a:cs typeface="Arial"/>
              </a:rPr>
              <a:t> : il</a:t>
            </a:r>
            <a:r>
              <a:rPr lang="fr-FR" sz="1600" dirty="0" smtClean="0">
                <a:solidFill>
                  <a:srgbClr val="7F7F7F"/>
                </a:solidFill>
                <a:latin typeface="Arial"/>
                <a:cs typeface="Arial"/>
              </a:rPr>
              <a:t>s</a:t>
            </a:r>
            <a:r>
              <a:rPr lang="fr-FR" sz="1600" dirty="0" smtClean="0">
                <a:latin typeface="Arial"/>
                <a:cs typeface="Arial"/>
              </a:rPr>
              <a:t> on</a:t>
            </a:r>
            <a:r>
              <a:rPr lang="fr-FR" sz="1600" dirty="0" smtClean="0">
                <a:solidFill>
                  <a:srgbClr val="7F7F7F"/>
                </a:solidFill>
                <a:latin typeface="Arial"/>
                <a:cs typeface="Arial"/>
              </a:rPr>
              <a:t>t</a:t>
            </a:r>
            <a:r>
              <a:rPr lang="fr-FR" sz="1600" dirty="0" smtClean="0">
                <a:latin typeface="Arial"/>
                <a:cs typeface="Arial"/>
              </a:rPr>
              <a:t> d’abor</a:t>
            </a:r>
            <a:r>
              <a:rPr lang="fr-FR" sz="1600" dirty="0" smtClean="0">
                <a:solidFill>
                  <a:srgbClr val="7F7F7F"/>
                </a:solidFill>
                <a:latin typeface="Arial"/>
                <a:cs typeface="Arial"/>
              </a:rPr>
              <a:t>d</a:t>
            </a:r>
            <a:r>
              <a:rPr lang="fr-FR" sz="1600" dirty="0" smtClean="0">
                <a:latin typeface="Arial"/>
                <a:cs typeface="Arial"/>
              </a:rPr>
              <a:t> préparé le </a:t>
            </a:r>
            <a:r>
              <a:rPr lang="fr-FR" sz="1600" dirty="0">
                <a:latin typeface="Arial"/>
                <a:cs typeface="Arial"/>
              </a:rPr>
              <a:t>t</a:t>
            </a:r>
            <a:r>
              <a:rPr lang="fr-FR" sz="1600" dirty="0" smtClean="0">
                <a:latin typeface="Arial"/>
                <a:cs typeface="Arial"/>
              </a:rPr>
              <a:t>err</a:t>
            </a:r>
            <a:r>
              <a:rPr lang="fr-FR" sz="1600" dirty="0" smtClean="0">
                <a:solidFill>
                  <a:srgbClr val="008000"/>
                </a:solidFill>
                <a:latin typeface="Arial"/>
                <a:cs typeface="Arial"/>
              </a:rPr>
              <a:t>ain</a:t>
            </a:r>
            <a:r>
              <a:rPr lang="fr-FR" sz="1600" dirty="0" smtClean="0">
                <a:latin typeface="Arial"/>
                <a:cs typeface="Arial"/>
              </a:rPr>
              <a:t> en retir</a:t>
            </a:r>
            <a:r>
              <a:rPr lang="fr-FR" sz="1600" dirty="0" smtClean="0">
                <a:solidFill>
                  <a:srgbClr val="008000"/>
                </a:solidFill>
                <a:latin typeface="Arial"/>
                <a:cs typeface="Arial"/>
              </a:rPr>
              <a:t>an</a:t>
            </a:r>
            <a:r>
              <a:rPr lang="fr-FR" sz="1600" dirty="0" smtClean="0">
                <a:solidFill>
                  <a:srgbClr val="7F7F7F"/>
                </a:solidFill>
                <a:latin typeface="Arial"/>
                <a:cs typeface="Arial"/>
              </a:rPr>
              <a:t>t</a:t>
            </a:r>
            <a:r>
              <a:rPr lang="fr-FR" sz="1600" dirty="0" smtClean="0">
                <a:latin typeface="Arial"/>
                <a:cs typeface="Arial"/>
              </a:rPr>
              <a:t> l’</a:t>
            </a:r>
            <a:r>
              <a:rPr lang="fr-FR" sz="1600" dirty="0" smtClean="0">
                <a:solidFill>
                  <a:srgbClr val="7F7F7F"/>
                </a:solidFill>
                <a:latin typeface="Arial"/>
                <a:cs typeface="Arial"/>
              </a:rPr>
              <a:t>h</a:t>
            </a:r>
            <a:r>
              <a:rPr lang="fr-FR" sz="1600" dirty="0" smtClean="0">
                <a:latin typeface="Arial"/>
                <a:cs typeface="Arial"/>
              </a:rPr>
              <a:t>erbe et les f</a:t>
            </a:r>
            <a:r>
              <a:rPr lang="fr-FR" sz="1600" u="sng" dirty="0" smtClean="0">
                <a:solidFill>
                  <a:srgbClr val="008000"/>
                </a:solidFill>
                <a:latin typeface="Arial"/>
                <a:cs typeface="Arial"/>
              </a:rPr>
              <a:t>euill</a:t>
            </a:r>
            <a:r>
              <a:rPr lang="fr-FR" sz="1600" dirty="0" smtClean="0">
                <a:latin typeface="Arial"/>
                <a:cs typeface="Arial"/>
              </a:rPr>
              <a:t>e</a:t>
            </a:r>
            <a:r>
              <a:rPr lang="fr-FR" sz="1600" dirty="0" smtClean="0">
                <a:solidFill>
                  <a:srgbClr val="7F7F7F"/>
                </a:solidFill>
                <a:latin typeface="Arial"/>
                <a:cs typeface="Arial"/>
              </a:rPr>
              <a:t>s</a:t>
            </a:r>
            <a:r>
              <a:rPr lang="fr-FR" sz="1600" dirty="0" smtClean="0">
                <a:latin typeface="Arial"/>
                <a:cs typeface="Arial"/>
              </a:rPr>
              <a:t> morte</a:t>
            </a:r>
            <a:r>
              <a:rPr lang="fr-FR" sz="1600" dirty="0" smtClean="0">
                <a:solidFill>
                  <a:srgbClr val="7F7F7F"/>
                </a:solidFill>
                <a:latin typeface="Arial"/>
                <a:cs typeface="Arial"/>
              </a:rPr>
              <a:t>s</a:t>
            </a:r>
            <a:r>
              <a:rPr lang="fr-FR" sz="1600" dirty="0" smtClean="0">
                <a:latin typeface="Arial"/>
                <a:cs typeface="Arial"/>
              </a:rPr>
              <a:t>. Il</a:t>
            </a:r>
            <a:r>
              <a:rPr lang="fr-FR" sz="1600" dirty="0" smtClean="0">
                <a:solidFill>
                  <a:srgbClr val="7F7F7F"/>
                </a:solidFill>
                <a:latin typeface="Arial"/>
                <a:cs typeface="Arial"/>
              </a:rPr>
              <a:t>s</a:t>
            </a:r>
            <a:r>
              <a:rPr lang="fr-FR" sz="1600" dirty="0" smtClean="0">
                <a:latin typeface="Arial"/>
                <a:cs typeface="Arial"/>
              </a:rPr>
              <a:t> </a:t>
            </a:r>
            <a:r>
              <a:rPr lang="fr-FR" sz="1600" dirty="0" smtClean="0">
                <a:solidFill>
                  <a:srgbClr val="008000"/>
                </a:solidFill>
                <a:latin typeface="Arial"/>
                <a:cs typeface="Arial"/>
              </a:rPr>
              <a:t>on</a:t>
            </a:r>
            <a:r>
              <a:rPr lang="fr-FR" sz="1600" dirty="0" smtClean="0">
                <a:latin typeface="Arial"/>
                <a:cs typeface="Arial"/>
              </a:rPr>
              <a:t>t </a:t>
            </a:r>
            <a:r>
              <a:rPr lang="fr-FR" sz="1600" dirty="0" smtClean="0">
                <a:solidFill>
                  <a:srgbClr val="008000"/>
                </a:solidFill>
                <a:latin typeface="Arial"/>
                <a:cs typeface="Arial"/>
              </a:rPr>
              <a:t>au</a:t>
            </a:r>
            <a:r>
              <a:rPr lang="fr-FR" sz="1600" dirty="0" smtClean="0">
                <a:latin typeface="Arial"/>
                <a:cs typeface="Arial"/>
              </a:rPr>
              <a:t>ssi </a:t>
            </a:r>
            <a:r>
              <a:rPr lang="fr-FR" sz="1600" dirty="0" smtClean="0">
                <a:solidFill>
                  <a:srgbClr val="008000"/>
                </a:solidFill>
                <a:latin typeface="Arial"/>
                <a:cs typeface="Arial"/>
              </a:rPr>
              <a:t>en</a:t>
            </a:r>
            <a:r>
              <a:rPr lang="fr-FR" sz="1600" dirty="0" smtClean="0">
                <a:latin typeface="Arial"/>
                <a:cs typeface="Arial"/>
              </a:rPr>
              <a:t>levé les plu</a:t>
            </a:r>
            <a:r>
              <a:rPr lang="fr-FR" sz="1600" dirty="0" smtClean="0">
                <a:solidFill>
                  <a:srgbClr val="7F7F7F"/>
                </a:solidFill>
                <a:latin typeface="Arial"/>
                <a:cs typeface="Arial"/>
              </a:rPr>
              <a:t>s</a:t>
            </a:r>
            <a:r>
              <a:rPr lang="fr-FR" sz="1600" dirty="0" smtClean="0">
                <a:latin typeface="Arial"/>
                <a:cs typeface="Arial"/>
              </a:rPr>
              <a:t> gro</a:t>
            </a:r>
            <a:r>
              <a:rPr lang="fr-FR" sz="1600" dirty="0" smtClean="0">
                <a:solidFill>
                  <a:srgbClr val="7F7F7F"/>
                </a:solidFill>
                <a:latin typeface="Arial"/>
                <a:cs typeface="Arial"/>
              </a:rPr>
              <a:t>s</a:t>
            </a:r>
            <a:r>
              <a:rPr lang="fr-FR" sz="1600" dirty="0" smtClean="0">
                <a:latin typeface="Arial"/>
                <a:cs typeface="Arial"/>
              </a:rPr>
              <a:t> c</a:t>
            </a:r>
            <a:r>
              <a:rPr lang="fr-FR" sz="1600" u="sng" dirty="0" smtClean="0">
                <a:latin typeface="Arial"/>
                <a:cs typeface="Arial"/>
              </a:rPr>
              <a:t>aill</a:t>
            </a:r>
            <a:r>
              <a:rPr lang="fr-FR" sz="1600" dirty="0" smtClean="0">
                <a:solidFill>
                  <a:srgbClr val="008000"/>
                </a:solidFill>
                <a:latin typeface="Arial"/>
                <a:cs typeface="Arial"/>
              </a:rPr>
              <a:t>ou</a:t>
            </a:r>
            <a:r>
              <a:rPr lang="fr-FR" sz="1600" dirty="0" smtClean="0">
                <a:solidFill>
                  <a:srgbClr val="7F7F7F"/>
                </a:solidFill>
                <a:latin typeface="Arial"/>
                <a:cs typeface="Arial"/>
              </a:rPr>
              <a:t>x</a:t>
            </a:r>
            <a:r>
              <a:rPr lang="fr-FR" sz="1600" dirty="0" smtClean="0">
                <a:latin typeface="Arial"/>
                <a:cs typeface="Arial"/>
              </a:rPr>
              <a:t> et ratissé la terre. Pui</a:t>
            </a:r>
            <a:r>
              <a:rPr lang="fr-FR" sz="1600" dirty="0" smtClean="0">
                <a:solidFill>
                  <a:srgbClr val="7F7F7F"/>
                </a:solidFill>
                <a:latin typeface="Arial"/>
                <a:cs typeface="Arial"/>
              </a:rPr>
              <a:t>s</a:t>
            </a:r>
            <a:r>
              <a:rPr lang="fr-FR" sz="1600" dirty="0" smtClean="0">
                <a:latin typeface="Arial"/>
                <a:cs typeface="Arial"/>
              </a:rPr>
              <a:t> Rom</a:t>
            </a:r>
            <a:r>
              <a:rPr lang="fr-FR" sz="1600" dirty="0" smtClean="0">
                <a:solidFill>
                  <a:srgbClr val="008000"/>
                </a:solidFill>
                <a:latin typeface="Arial"/>
                <a:cs typeface="Arial"/>
              </a:rPr>
              <a:t>ain</a:t>
            </a:r>
            <a:r>
              <a:rPr lang="fr-FR" sz="1600" dirty="0" smtClean="0">
                <a:latin typeface="Arial"/>
                <a:cs typeface="Arial"/>
              </a:rPr>
              <a:t> a pl</a:t>
            </a:r>
            <a:r>
              <a:rPr lang="fr-FR" sz="1600" dirty="0" smtClean="0">
                <a:solidFill>
                  <a:srgbClr val="008000"/>
                </a:solidFill>
                <a:latin typeface="Arial"/>
                <a:cs typeface="Arial"/>
              </a:rPr>
              <a:t>an</a:t>
            </a:r>
            <a:r>
              <a:rPr lang="fr-FR" sz="1600" dirty="0" smtClean="0">
                <a:latin typeface="Arial"/>
                <a:cs typeface="Arial"/>
              </a:rPr>
              <a:t>té des petite</a:t>
            </a:r>
            <a:r>
              <a:rPr lang="fr-FR" sz="1600" dirty="0" smtClean="0">
                <a:solidFill>
                  <a:srgbClr val="7F7F7F"/>
                </a:solidFill>
                <a:latin typeface="Arial"/>
                <a:cs typeface="Arial"/>
              </a:rPr>
              <a:t>s</a:t>
            </a:r>
            <a:r>
              <a:rPr lang="fr-FR" sz="1600" dirty="0" smtClean="0">
                <a:latin typeface="Arial"/>
                <a:cs typeface="Arial"/>
              </a:rPr>
              <a:t> g</a:t>
            </a:r>
            <a:r>
              <a:rPr lang="fr-FR" sz="1600" dirty="0" smtClean="0">
                <a:solidFill>
                  <a:srgbClr val="008000"/>
                </a:solidFill>
                <a:latin typeface="Arial"/>
                <a:cs typeface="Arial"/>
              </a:rPr>
              <a:t>ou</a:t>
            </a:r>
            <a:r>
              <a:rPr lang="fr-FR" sz="1600" dirty="0" smtClean="0">
                <a:latin typeface="Arial"/>
                <a:cs typeface="Arial"/>
              </a:rPr>
              <a:t>sse</a:t>
            </a:r>
            <a:r>
              <a:rPr lang="fr-FR" sz="1600" dirty="0" smtClean="0">
                <a:solidFill>
                  <a:srgbClr val="7F7F7F"/>
                </a:solidFill>
                <a:latin typeface="Arial"/>
                <a:cs typeface="Arial"/>
              </a:rPr>
              <a:t>s</a:t>
            </a:r>
            <a:r>
              <a:rPr lang="fr-FR" sz="1600" dirty="0" smtClean="0">
                <a:latin typeface="Arial"/>
                <a:cs typeface="Arial"/>
              </a:rPr>
              <a:t> d’</a:t>
            </a:r>
            <a:r>
              <a:rPr lang="fr-FR" sz="1600" u="sng" dirty="0" smtClean="0">
                <a:latin typeface="Arial"/>
                <a:cs typeface="Arial"/>
              </a:rPr>
              <a:t>ail</a:t>
            </a:r>
            <a:r>
              <a:rPr lang="fr-FR" sz="1600" dirty="0" smtClean="0">
                <a:latin typeface="Arial"/>
                <a:cs typeface="Arial"/>
              </a:rPr>
              <a:t>. Mart</a:t>
            </a:r>
            <a:r>
              <a:rPr lang="fr-FR" sz="1600" dirty="0" smtClean="0">
                <a:solidFill>
                  <a:srgbClr val="008000"/>
                </a:solidFill>
                <a:latin typeface="Arial"/>
                <a:cs typeface="Arial"/>
              </a:rPr>
              <a:t>in</a:t>
            </a:r>
            <a:r>
              <a:rPr lang="fr-FR" sz="1600" dirty="0" smtClean="0">
                <a:latin typeface="Arial"/>
                <a:cs typeface="Arial"/>
              </a:rPr>
              <a:t> a pl</a:t>
            </a:r>
            <a:r>
              <a:rPr lang="fr-FR" sz="1600" dirty="0" smtClean="0">
                <a:solidFill>
                  <a:srgbClr val="008000"/>
                </a:solidFill>
                <a:latin typeface="Arial"/>
                <a:cs typeface="Arial"/>
              </a:rPr>
              <a:t>an</a:t>
            </a:r>
            <a:r>
              <a:rPr lang="fr-FR" sz="1600" dirty="0" smtClean="0">
                <a:latin typeface="Arial"/>
                <a:cs typeface="Arial"/>
              </a:rPr>
              <a:t>té du cerf</a:t>
            </a:r>
            <a:r>
              <a:rPr lang="fr-FR" sz="1600" u="sng" dirty="0" smtClean="0">
                <a:latin typeface="Arial"/>
                <a:cs typeface="Arial"/>
              </a:rPr>
              <a:t>euil</a:t>
            </a:r>
            <a:r>
              <a:rPr lang="fr-FR" sz="1600" dirty="0" smtClean="0">
                <a:latin typeface="Arial"/>
                <a:cs typeface="Arial"/>
              </a:rPr>
              <a:t>, du persi</a:t>
            </a:r>
            <a:r>
              <a:rPr lang="fr-FR" sz="1600" dirty="0" smtClean="0">
                <a:solidFill>
                  <a:srgbClr val="7F7F7F"/>
                </a:solidFill>
                <a:latin typeface="Arial"/>
                <a:cs typeface="Arial"/>
              </a:rPr>
              <a:t>l</a:t>
            </a:r>
            <a:r>
              <a:rPr lang="fr-FR" sz="1600" dirty="0" smtClean="0">
                <a:latin typeface="Arial"/>
                <a:cs typeface="Arial"/>
              </a:rPr>
              <a:t> et du fen</a:t>
            </a:r>
            <a:r>
              <a:rPr lang="fr-FR" sz="1600" u="sng" dirty="0" smtClean="0">
                <a:latin typeface="Arial"/>
                <a:cs typeface="Arial"/>
              </a:rPr>
              <a:t>ouil</a:t>
            </a:r>
            <a:r>
              <a:rPr lang="fr-FR" sz="1600" dirty="0" smtClean="0">
                <a:latin typeface="Arial"/>
                <a:cs typeface="Arial"/>
              </a:rPr>
              <a:t> qui s</a:t>
            </a:r>
            <a:r>
              <a:rPr lang="fr-FR" sz="1600" dirty="0" smtClean="0">
                <a:solidFill>
                  <a:srgbClr val="008000"/>
                </a:solidFill>
                <a:latin typeface="Arial"/>
                <a:cs typeface="Arial"/>
              </a:rPr>
              <a:t>en</a:t>
            </a:r>
            <a:r>
              <a:rPr lang="fr-FR" sz="1600" dirty="0" smtClean="0">
                <a:latin typeface="Arial"/>
                <a:cs typeface="Arial"/>
              </a:rPr>
              <a:t>te</a:t>
            </a:r>
            <a:r>
              <a:rPr lang="fr-FR" sz="1600" dirty="0" smtClean="0">
                <a:solidFill>
                  <a:srgbClr val="7F7F7F"/>
                </a:solidFill>
                <a:latin typeface="Arial"/>
                <a:cs typeface="Arial"/>
              </a:rPr>
              <a:t>nt</a:t>
            </a:r>
            <a:r>
              <a:rPr lang="fr-FR" sz="1600" dirty="0" smtClean="0">
                <a:latin typeface="Arial"/>
                <a:cs typeface="Arial"/>
              </a:rPr>
              <a:t> b</a:t>
            </a:r>
            <a:r>
              <a:rPr lang="fr-FR" sz="1600" dirty="0" smtClean="0">
                <a:solidFill>
                  <a:srgbClr val="008000"/>
                </a:solidFill>
                <a:latin typeface="Arial"/>
                <a:cs typeface="Arial"/>
              </a:rPr>
              <a:t>on</a:t>
            </a:r>
            <a:r>
              <a:rPr lang="fr-FR" sz="1600" dirty="0" smtClean="0">
                <a:latin typeface="Arial"/>
                <a:cs typeface="Arial"/>
              </a:rPr>
              <a:t>. Il</a:t>
            </a:r>
            <a:r>
              <a:rPr lang="fr-FR" sz="1600" dirty="0" smtClean="0">
                <a:solidFill>
                  <a:srgbClr val="7F7F7F"/>
                </a:solidFill>
                <a:latin typeface="Arial"/>
                <a:cs typeface="Arial"/>
              </a:rPr>
              <a:t>s</a:t>
            </a:r>
            <a:r>
              <a:rPr lang="fr-FR" sz="1600" dirty="0" smtClean="0">
                <a:latin typeface="Arial"/>
                <a:cs typeface="Arial"/>
              </a:rPr>
              <a:t> </a:t>
            </a:r>
            <a:r>
              <a:rPr lang="fr-FR" sz="1600" dirty="0" smtClean="0">
                <a:solidFill>
                  <a:srgbClr val="008000"/>
                </a:solidFill>
                <a:latin typeface="Arial"/>
                <a:cs typeface="Arial"/>
              </a:rPr>
              <a:t>on</a:t>
            </a:r>
            <a:r>
              <a:rPr lang="fr-FR" sz="1600" dirty="0" smtClean="0">
                <a:solidFill>
                  <a:srgbClr val="7F7F7F"/>
                </a:solidFill>
                <a:latin typeface="Arial"/>
                <a:cs typeface="Arial"/>
              </a:rPr>
              <a:t>t</a:t>
            </a:r>
            <a:r>
              <a:rPr lang="fr-FR" sz="1600" dirty="0" smtClean="0">
                <a:latin typeface="Arial"/>
                <a:cs typeface="Arial"/>
              </a:rPr>
              <a:t> arrosé et m</a:t>
            </a:r>
            <a:r>
              <a:rPr lang="fr-FR" sz="1600" u="sng" dirty="0" smtClean="0">
                <a:latin typeface="Arial"/>
                <a:cs typeface="Arial"/>
              </a:rPr>
              <a:t>ouill</a:t>
            </a:r>
            <a:r>
              <a:rPr lang="fr-FR" sz="1600" dirty="0" smtClean="0">
                <a:latin typeface="Arial"/>
                <a:cs typeface="Arial"/>
              </a:rPr>
              <a:t>é la terre avec b</a:t>
            </a:r>
            <a:r>
              <a:rPr lang="fr-FR" sz="1600" dirty="0" smtClean="0">
                <a:solidFill>
                  <a:srgbClr val="008000"/>
                </a:solidFill>
                <a:latin typeface="Arial"/>
                <a:cs typeface="Arial"/>
              </a:rPr>
              <a:t>eau</a:t>
            </a:r>
            <a:r>
              <a:rPr lang="fr-FR" sz="1600" dirty="0" smtClean="0">
                <a:latin typeface="Arial"/>
                <a:cs typeface="Arial"/>
              </a:rPr>
              <a:t>c</a:t>
            </a:r>
            <a:r>
              <a:rPr lang="fr-FR" sz="1600" dirty="0" smtClean="0">
                <a:solidFill>
                  <a:srgbClr val="008000"/>
                </a:solidFill>
                <a:latin typeface="Arial"/>
                <a:cs typeface="Arial"/>
              </a:rPr>
              <a:t>ou</a:t>
            </a:r>
            <a:r>
              <a:rPr lang="fr-FR" sz="1600" dirty="0" smtClean="0">
                <a:solidFill>
                  <a:srgbClr val="7F7F7F"/>
                </a:solidFill>
                <a:latin typeface="Arial"/>
                <a:cs typeface="Arial"/>
              </a:rPr>
              <a:t>p</a:t>
            </a:r>
            <a:r>
              <a:rPr lang="fr-FR" sz="1600" dirty="0" smtClean="0">
                <a:latin typeface="Arial"/>
                <a:cs typeface="Arial"/>
              </a:rPr>
              <a:t> d’</a:t>
            </a:r>
            <a:r>
              <a:rPr lang="fr-FR" sz="1600" dirty="0" smtClean="0">
                <a:solidFill>
                  <a:srgbClr val="008000"/>
                </a:solidFill>
                <a:latin typeface="Arial"/>
                <a:cs typeface="Arial"/>
              </a:rPr>
              <a:t>eau</a:t>
            </a:r>
            <a:r>
              <a:rPr lang="fr-FR" sz="1600" dirty="0" smtClean="0">
                <a:latin typeface="Arial"/>
                <a:cs typeface="Arial"/>
              </a:rPr>
              <a:t> p</a:t>
            </a:r>
            <a:r>
              <a:rPr lang="fr-FR" sz="1600" dirty="0" smtClean="0">
                <a:solidFill>
                  <a:srgbClr val="008000"/>
                </a:solidFill>
                <a:latin typeface="Arial"/>
                <a:cs typeface="Arial"/>
              </a:rPr>
              <a:t>ou</a:t>
            </a:r>
            <a:r>
              <a:rPr lang="fr-FR" sz="1600" dirty="0" smtClean="0">
                <a:latin typeface="Arial"/>
                <a:cs typeface="Arial"/>
              </a:rPr>
              <a:t>r que les racine</a:t>
            </a:r>
            <a:r>
              <a:rPr lang="fr-FR" sz="1600" dirty="0" smtClean="0">
                <a:solidFill>
                  <a:srgbClr val="7F7F7F"/>
                </a:solidFill>
                <a:latin typeface="Arial"/>
                <a:cs typeface="Arial"/>
              </a:rPr>
              <a:t>s</a:t>
            </a:r>
            <a:r>
              <a:rPr lang="fr-FR" sz="1600" dirty="0" smtClean="0">
                <a:latin typeface="Arial"/>
                <a:cs typeface="Arial"/>
              </a:rPr>
              <a:t> p</a:t>
            </a:r>
            <a:r>
              <a:rPr lang="fr-FR" sz="1600" dirty="0" smtClean="0">
                <a:solidFill>
                  <a:srgbClr val="008000"/>
                </a:solidFill>
                <a:latin typeface="Arial"/>
                <a:cs typeface="Arial"/>
              </a:rPr>
              <a:t>ou</a:t>
            </a:r>
            <a:r>
              <a:rPr lang="fr-FR" sz="1600" dirty="0" smtClean="0">
                <a:latin typeface="Arial"/>
                <a:cs typeface="Arial"/>
              </a:rPr>
              <a:t>sse</a:t>
            </a:r>
            <a:r>
              <a:rPr lang="fr-FR" sz="1600" dirty="0" smtClean="0">
                <a:solidFill>
                  <a:srgbClr val="7F7F7F"/>
                </a:solidFill>
                <a:latin typeface="Arial"/>
                <a:cs typeface="Arial"/>
              </a:rPr>
              <a:t>nt</a:t>
            </a:r>
            <a:r>
              <a:rPr lang="fr-FR" sz="1600" dirty="0" smtClean="0">
                <a:latin typeface="Arial"/>
                <a:cs typeface="Arial"/>
              </a:rPr>
              <a:t>. Pui</a:t>
            </a:r>
            <a:r>
              <a:rPr lang="fr-FR" sz="1600" dirty="0" smtClean="0">
                <a:solidFill>
                  <a:srgbClr val="7F7F7F"/>
                </a:solidFill>
                <a:latin typeface="Arial"/>
                <a:cs typeface="Arial"/>
              </a:rPr>
              <a:t>s</a:t>
            </a:r>
            <a:r>
              <a:rPr lang="fr-FR" sz="1600" dirty="0" smtClean="0">
                <a:latin typeface="Arial"/>
                <a:cs typeface="Arial"/>
              </a:rPr>
              <a:t> il</a:t>
            </a:r>
            <a:r>
              <a:rPr lang="fr-FR" sz="1600" dirty="0" smtClean="0">
                <a:solidFill>
                  <a:srgbClr val="7F7F7F"/>
                </a:solidFill>
                <a:latin typeface="Arial"/>
                <a:cs typeface="Arial"/>
              </a:rPr>
              <a:t>s</a:t>
            </a:r>
            <a:r>
              <a:rPr lang="fr-FR" sz="1600" dirty="0" smtClean="0">
                <a:latin typeface="Arial"/>
                <a:cs typeface="Arial"/>
              </a:rPr>
              <a:t> </a:t>
            </a:r>
            <a:r>
              <a:rPr lang="fr-FR" sz="1600" dirty="0" smtClean="0">
                <a:solidFill>
                  <a:srgbClr val="008000"/>
                </a:solidFill>
                <a:latin typeface="Arial"/>
                <a:cs typeface="Arial"/>
              </a:rPr>
              <a:t>on</a:t>
            </a:r>
            <a:r>
              <a:rPr lang="fr-FR" sz="1600" dirty="0" smtClean="0">
                <a:solidFill>
                  <a:srgbClr val="7F7F7F"/>
                </a:solidFill>
                <a:latin typeface="Arial"/>
                <a:cs typeface="Arial"/>
              </a:rPr>
              <a:t>t</a:t>
            </a:r>
            <a:r>
              <a:rPr lang="fr-FR" sz="1600" dirty="0" smtClean="0">
                <a:latin typeface="Arial"/>
                <a:cs typeface="Arial"/>
              </a:rPr>
              <a:t> rec</a:t>
            </a:r>
            <a:r>
              <a:rPr lang="fr-FR" sz="1600" dirty="0" smtClean="0">
                <a:solidFill>
                  <a:srgbClr val="008000"/>
                </a:solidFill>
                <a:latin typeface="Arial"/>
                <a:cs typeface="Arial"/>
              </a:rPr>
              <a:t>ou</a:t>
            </a:r>
            <a:r>
              <a:rPr lang="fr-FR" sz="1600" dirty="0" smtClean="0">
                <a:latin typeface="Arial"/>
                <a:cs typeface="Arial"/>
              </a:rPr>
              <a:t>ver</a:t>
            </a:r>
            <a:r>
              <a:rPr lang="fr-FR" sz="1600" dirty="0" smtClean="0">
                <a:solidFill>
                  <a:srgbClr val="7F7F7F"/>
                </a:solidFill>
                <a:latin typeface="Arial"/>
                <a:cs typeface="Arial"/>
              </a:rPr>
              <a:t>t</a:t>
            </a:r>
            <a:r>
              <a:rPr lang="fr-FR" sz="1600" dirty="0" smtClean="0">
                <a:latin typeface="Arial"/>
                <a:cs typeface="Arial"/>
              </a:rPr>
              <a:t> la terre avec de la p</a:t>
            </a:r>
            <a:r>
              <a:rPr lang="fr-FR" sz="1600" u="sng" dirty="0" smtClean="0">
                <a:latin typeface="Arial"/>
                <a:cs typeface="Arial"/>
              </a:rPr>
              <a:t>aille</a:t>
            </a:r>
            <a:r>
              <a:rPr lang="fr-FR" sz="1600" dirty="0" smtClean="0">
                <a:latin typeface="Arial"/>
                <a:cs typeface="Arial"/>
              </a:rPr>
              <a:t> p</a:t>
            </a:r>
            <a:r>
              <a:rPr lang="fr-FR" sz="1600" dirty="0" smtClean="0">
                <a:solidFill>
                  <a:srgbClr val="008000"/>
                </a:solidFill>
                <a:latin typeface="Arial"/>
                <a:cs typeface="Arial"/>
              </a:rPr>
              <a:t>ou</a:t>
            </a:r>
            <a:r>
              <a:rPr lang="fr-FR" sz="1600" dirty="0" smtClean="0">
                <a:latin typeface="Arial"/>
                <a:cs typeface="Arial"/>
              </a:rPr>
              <a:t>r que les m</a:t>
            </a:r>
            <a:r>
              <a:rPr lang="fr-FR" sz="1600" dirty="0" smtClean="0">
                <a:solidFill>
                  <a:srgbClr val="008000"/>
                </a:solidFill>
                <a:latin typeface="Arial"/>
                <a:cs typeface="Arial"/>
              </a:rPr>
              <a:t>au</a:t>
            </a:r>
            <a:r>
              <a:rPr lang="fr-FR" sz="1600" dirty="0" smtClean="0">
                <a:latin typeface="Arial"/>
                <a:cs typeface="Arial"/>
              </a:rPr>
              <a:t>v</a:t>
            </a:r>
            <a:r>
              <a:rPr lang="fr-FR" sz="1600" dirty="0" smtClean="0">
                <a:solidFill>
                  <a:srgbClr val="008000"/>
                </a:solidFill>
                <a:latin typeface="Arial"/>
                <a:cs typeface="Arial"/>
              </a:rPr>
              <a:t>ai</a:t>
            </a:r>
            <a:r>
              <a:rPr lang="fr-FR" sz="1600" dirty="0" smtClean="0">
                <a:latin typeface="Arial"/>
                <a:cs typeface="Arial"/>
              </a:rPr>
              <a:t>se</a:t>
            </a:r>
            <a:r>
              <a:rPr lang="fr-FR" sz="1600" dirty="0" smtClean="0">
                <a:solidFill>
                  <a:srgbClr val="7F7F7F"/>
                </a:solidFill>
                <a:latin typeface="Arial"/>
                <a:cs typeface="Arial"/>
              </a:rPr>
              <a:t>s</a:t>
            </a:r>
            <a:r>
              <a:rPr lang="fr-FR" sz="1600" dirty="0" smtClean="0">
                <a:latin typeface="Arial"/>
                <a:cs typeface="Arial"/>
              </a:rPr>
              <a:t> herbe</a:t>
            </a:r>
            <a:r>
              <a:rPr lang="fr-FR" sz="1600" dirty="0" smtClean="0">
                <a:solidFill>
                  <a:srgbClr val="7F7F7F"/>
                </a:solidFill>
                <a:latin typeface="Arial"/>
                <a:cs typeface="Arial"/>
              </a:rPr>
              <a:t>s</a:t>
            </a:r>
            <a:r>
              <a:rPr lang="fr-FR" sz="1600" dirty="0" smtClean="0">
                <a:latin typeface="Arial"/>
                <a:cs typeface="Arial"/>
              </a:rPr>
              <a:t> ne p</a:t>
            </a:r>
            <a:r>
              <a:rPr lang="fr-FR" sz="1600" dirty="0" smtClean="0">
                <a:solidFill>
                  <a:srgbClr val="008000"/>
                </a:solidFill>
                <a:latin typeface="Arial"/>
                <a:cs typeface="Arial"/>
              </a:rPr>
              <a:t>ou</a:t>
            </a:r>
            <a:r>
              <a:rPr lang="fr-FR" sz="1600" dirty="0" smtClean="0">
                <a:latin typeface="Arial"/>
                <a:cs typeface="Arial"/>
              </a:rPr>
              <a:t>sse</a:t>
            </a:r>
            <a:r>
              <a:rPr lang="fr-FR" sz="1600" dirty="0" smtClean="0">
                <a:solidFill>
                  <a:srgbClr val="7F7F7F"/>
                </a:solidFill>
                <a:latin typeface="Arial"/>
                <a:cs typeface="Arial"/>
              </a:rPr>
              <a:t>nt</a:t>
            </a:r>
            <a:r>
              <a:rPr lang="fr-FR" sz="1600" dirty="0" smtClean="0">
                <a:latin typeface="Arial"/>
                <a:cs typeface="Arial"/>
              </a:rPr>
              <a:t> pa</a:t>
            </a:r>
            <a:r>
              <a:rPr lang="fr-FR" sz="1600" dirty="0" smtClean="0">
                <a:solidFill>
                  <a:srgbClr val="7F7F7F"/>
                </a:solidFill>
                <a:latin typeface="Arial"/>
                <a:cs typeface="Arial"/>
              </a:rPr>
              <a:t>s</a:t>
            </a:r>
            <a:r>
              <a:rPr lang="fr-FR" sz="1600" dirty="0" smtClean="0">
                <a:latin typeface="Arial"/>
                <a:cs typeface="Arial"/>
              </a:rPr>
              <a:t> tro</a:t>
            </a:r>
            <a:r>
              <a:rPr lang="fr-FR" sz="1600" dirty="0" smtClean="0">
                <a:solidFill>
                  <a:srgbClr val="7F7F7F"/>
                </a:solidFill>
                <a:latin typeface="Arial"/>
                <a:cs typeface="Arial"/>
              </a:rPr>
              <a:t>p</a:t>
            </a:r>
            <a:r>
              <a:rPr lang="fr-FR" sz="1600" dirty="0" smtClean="0">
                <a:latin typeface="Arial"/>
                <a:cs typeface="Arial"/>
              </a:rPr>
              <a:t>.</a:t>
            </a:r>
          </a:p>
          <a:p>
            <a:pPr>
              <a:lnSpc>
                <a:spcPct val="130000"/>
              </a:lnSpc>
            </a:pPr>
            <a:r>
              <a:rPr lang="fr-FR" sz="1600" dirty="0" smtClean="0">
                <a:latin typeface="Arial"/>
                <a:cs typeface="Arial"/>
              </a:rPr>
              <a:t>Il</a:t>
            </a:r>
            <a:r>
              <a:rPr lang="fr-FR" sz="1600" dirty="0" smtClean="0">
                <a:solidFill>
                  <a:srgbClr val="7F7F7F"/>
                </a:solidFill>
                <a:latin typeface="Arial"/>
                <a:cs typeface="Arial"/>
              </a:rPr>
              <a:t>s</a:t>
            </a:r>
            <a:r>
              <a:rPr lang="fr-FR" sz="1600" dirty="0" smtClean="0">
                <a:latin typeface="Arial"/>
                <a:cs typeface="Arial"/>
              </a:rPr>
              <a:t> </a:t>
            </a:r>
            <a:r>
              <a:rPr lang="fr-FR" sz="1600" dirty="0" smtClean="0">
                <a:solidFill>
                  <a:srgbClr val="008000"/>
                </a:solidFill>
                <a:latin typeface="Arial"/>
                <a:cs typeface="Arial"/>
              </a:rPr>
              <a:t>on</a:t>
            </a:r>
            <a:r>
              <a:rPr lang="fr-FR" sz="1600" dirty="0" smtClean="0">
                <a:solidFill>
                  <a:srgbClr val="7F7F7F"/>
                </a:solidFill>
                <a:latin typeface="Arial"/>
                <a:cs typeface="Arial"/>
              </a:rPr>
              <a:t>t</a:t>
            </a:r>
            <a:r>
              <a:rPr lang="fr-FR" sz="1600" dirty="0" smtClean="0">
                <a:latin typeface="Arial"/>
                <a:cs typeface="Arial"/>
              </a:rPr>
              <a:t> pu </a:t>
            </a:r>
            <a:r>
              <a:rPr lang="fr-FR" sz="1600" dirty="0" smtClean="0">
                <a:solidFill>
                  <a:srgbClr val="008000"/>
                </a:solidFill>
                <a:latin typeface="Arial"/>
                <a:cs typeface="Arial"/>
              </a:rPr>
              <a:t>en</a:t>
            </a:r>
            <a:r>
              <a:rPr lang="fr-FR" sz="1600" dirty="0" smtClean="0">
                <a:latin typeface="Arial"/>
                <a:cs typeface="Arial"/>
              </a:rPr>
              <a:t>suite cu</a:t>
            </a:r>
            <a:r>
              <a:rPr lang="fr-FR" sz="1600" u="sng" dirty="0" smtClean="0">
                <a:latin typeface="Arial"/>
                <a:cs typeface="Arial"/>
              </a:rPr>
              <a:t>eill</a:t>
            </a:r>
            <a:r>
              <a:rPr lang="fr-FR" sz="1600" dirty="0" smtClean="0">
                <a:latin typeface="Arial"/>
                <a:cs typeface="Arial"/>
              </a:rPr>
              <a:t>ir les belle</a:t>
            </a:r>
            <a:r>
              <a:rPr lang="fr-FR" sz="1600" dirty="0" smtClean="0">
                <a:solidFill>
                  <a:srgbClr val="7F7F7F"/>
                </a:solidFill>
                <a:latin typeface="Arial"/>
                <a:cs typeface="Arial"/>
              </a:rPr>
              <a:t>s</a:t>
            </a:r>
            <a:r>
              <a:rPr lang="fr-FR" sz="1600" dirty="0" smtClean="0">
                <a:latin typeface="Arial"/>
                <a:cs typeface="Arial"/>
              </a:rPr>
              <a:t> f</a:t>
            </a:r>
            <a:r>
              <a:rPr lang="fr-FR" sz="1600" u="sng" dirty="0" smtClean="0">
                <a:latin typeface="Arial"/>
                <a:cs typeface="Arial"/>
              </a:rPr>
              <a:t>euill</a:t>
            </a:r>
            <a:r>
              <a:rPr lang="fr-FR" sz="1600" dirty="0" smtClean="0">
                <a:latin typeface="Arial"/>
                <a:cs typeface="Arial"/>
              </a:rPr>
              <a:t>e</a:t>
            </a:r>
            <a:r>
              <a:rPr lang="fr-FR" sz="1600" dirty="0" smtClean="0">
                <a:solidFill>
                  <a:srgbClr val="7F7F7F"/>
                </a:solidFill>
                <a:latin typeface="Arial"/>
                <a:cs typeface="Arial"/>
              </a:rPr>
              <a:t>s</a:t>
            </a:r>
            <a:r>
              <a:rPr lang="fr-FR" sz="1600" dirty="0" smtClean="0">
                <a:latin typeface="Arial"/>
                <a:cs typeface="Arial"/>
              </a:rPr>
              <a:t> verte</a:t>
            </a:r>
            <a:r>
              <a:rPr lang="fr-FR" sz="1600" dirty="0" smtClean="0">
                <a:solidFill>
                  <a:srgbClr val="7F7F7F"/>
                </a:solidFill>
                <a:latin typeface="Arial"/>
                <a:cs typeface="Arial"/>
              </a:rPr>
              <a:t>s</a:t>
            </a:r>
            <a:r>
              <a:rPr lang="fr-FR" sz="1600" dirty="0" smtClean="0">
                <a:latin typeface="Arial"/>
                <a:cs typeface="Arial"/>
              </a:rPr>
              <a:t> des salade</a:t>
            </a:r>
            <a:r>
              <a:rPr lang="fr-FR" sz="1600" dirty="0" smtClean="0">
                <a:solidFill>
                  <a:srgbClr val="7F7F7F"/>
                </a:solidFill>
                <a:latin typeface="Arial"/>
                <a:cs typeface="Arial"/>
              </a:rPr>
              <a:t>s</a:t>
            </a:r>
            <a:r>
              <a:rPr lang="fr-FR" sz="1600" dirty="0" smtClean="0">
                <a:latin typeface="Arial"/>
                <a:cs typeface="Arial"/>
              </a:rPr>
              <a:t> qui av</a:t>
            </a:r>
            <a:r>
              <a:rPr lang="fr-FR" sz="1600" dirty="0" smtClean="0">
                <a:solidFill>
                  <a:srgbClr val="008000"/>
                </a:solidFill>
                <a:latin typeface="Arial"/>
                <a:cs typeface="Arial"/>
              </a:rPr>
              <a:t>ai</a:t>
            </a:r>
            <a:r>
              <a:rPr lang="fr-FR" sz="1600" dirty="0" smtClean="0">
                <a:latin typeface="Arial"/>
                <a:cs typeface="Arial"/>
              </a:rPr>
              <a:t>e</a:t>
            </a:r>
            <a:r>
              <a:rPr lang="fr-FR" sz="1600" dirty="0" smtClean="0">
                <a:solidFill>
                  <a:srgbClr val="7F7F7F"/>
                </a:solidFill>
                <a:latin typeface="Arial"/>
                <a:cs typeface="Arial"/>
              </a:rPr>
              <a:t>nt</a:t>
            </a:r>
            <a:r>
              <a:rPr lang="fr-FR" sz="1600" dirty="0" smtClean="0">
                <a:latin typeface="Arial"/>
                <a:cs typeface="Arial"/>
              </a:rPr>
              <a:t> déjà p</a:t>
            </a:r>
            <a:r>
              <a:rPr lang="fr-FR" sz="1600" dirty="0" smtClean="0">
                <a:solidFill>
                  <a:srgbClr val="008000"/>
                </a:solidFill>
                <a:latin typeface="Arial"/>
                <a:cs typeface="Arial"/>
              </a:rPr>
              <a:t>ou</a:t>
            </a:r>
            <a:r>
              <a:rPr lang="fr-FR" sz="1600" dirty="0" smtClean="0">
                <a:latin typeface="Arial"/>
                <a:cs typeface="Arial"/>
              </a:rPr>
              <a:t>ssé. C’est du trav</a:t>
            </a:r>
            <a:r>
              <a:rPr lang="fr-FR" sz="1600" u="sng" dirty="0" smtClean="0">
                <a:latin typeface="Arial"/>
                <a:cs typeface="Arial"/>
              </a:rPr>
              <a:t>ail</a:t>
            </a:r>
            <a:r>
              <a:rPr lang="fr-FR" sz="1600" dirty="0" smtClean="0">
                <a:latin typeface="Arial"/>
                <a:cs typeface="Arial"/>
              </a:rPr>
              <a:t> de s’occup</a:t>
            </a:r>
            <a:r>
              <a:rPr lang="fr-FR" sz="1600" dirty="0" smtClean="0">
                <a:solidFill>
                  <a:srgbClr val="008000"/>
                </a:solidFill>
                <a:latin typeface="Arial"/>
                <a:cs typeface="Arial"/>
              </a:rPr>
              <a:t>er</a:t>
            </a:r>
            <a:r>
              <a:rPr lang="fr-FR" sz="1600" dirty="0" smtClean="0">
                <a:latin typeface="Arial"/>
                <a:cs typeface="Arial"/>
              </a:rPr>
              <a:t> du jard</a:t>
            </a:r>
            <a:r>
              <a:rPr lang="fr-FR" sz="1600" dirty="0" smtClean="0">
                <a:solidFill>
                  <a:srgbClr val="008000"/>
                </a:solidFill>
                <a:latin typeface="Arial"/>
                <a:cs typeface="Arial"/>
              </a:rPr>
              <a:t>in</a:t>
            </a:r>
            <a:r>
              <a:rPr lang="fr-FR" sz="1600" dirty="0" smtClean="0">
                <a:latin typeface="Arial"/>
                <a:cs typeface="Arial"/>
              </a:rPr>
              <a:t> !</a:t>
            </a:r>
          </a:p>
          <a:p>
            <a:pPr>
              <a:lnSpc>
                <a:spcPct val="130000"/>
              </a:lnSpc>
            </a:pPr>
            <a:endParaRPr lang="fr-FR" sz="1600" dirty="0" smtClean="0">
              <a:latin typeface="Arial"/>
              <a:cs typeface="Arial"/>
            </a:endParaRPr>
          </a:p>
          <a:p>
            <a:pPr>
              <a:lnSpc>
                <a:spcPct val="130000"/>
              </a:lnSpc>
            </a:pPr>
            <a:endParaRPr lang="fr-FR" sz="1600" dirty="0" smtClean="0">
              <a:latin typeface="Arial"/>
              <a:cs typeface="Arial"/>
            </a:endParaRPr>
          </a:p>
        </p:txBody>
      </p:sp>
      <p:sp>
        <p:nvSpPr>
          <p:cNvPr id="7" name="Rectangle à coins arrondis 6"/>
          <p:cNvSpPr/>
          <p:nvPr/>
        </p:nvSpPr>
        <p:spPr>
          <a:xfrm>
            <a:off x="2207685" y="132375"/>
            <a:ext cx="2398183" cy="388648"/>
          </a:xfrm>
          <a:prstGeom prst="roundRect">
            <a:avLst/>
          </a:prstGeom>
          <a:solidFill>
            <a:schemeClr val="bg1">
              <a:lumMod val="75000"/>
            </a:schemeClr>
          </a:solidFill>
          <a:ln w="12700" cmpd="sng">
            <a:solidFill>
              <a:schemeClr val="tx1"/>
            </a:solidFill>
            <a:prstDash val="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400" dirty="0" smtClean="0">
                <a:solidFill>
                  <a:srgbClr val="000000"/>
                </a:solidFill>
                <a:latin typeface="Comic Sans MS"/>
                <a:ea typeface="ＭＳ 明朝"/>
                <a:cs typeface="Times New Roman"/>
              </a:rPr>
              <a:t>Lecture 52 : Au jardin </a:t>
            </a:r>
          </a:p>
        </p:txBody>
      </p:sp>
      <p:sp>
        <p:nvSpPr>
          <p:cNvPr id="5" name="Légende encadrée 1 4"/>
          <p:cNvSpPr/>
          <p:nvPr/>
        </p:nvSpPr>
        <p:spPr>
          <a:xfrm>
            <a:off x="3848568" y="3514832"/>
            <a:ext cx="1142598" cy="287867"/>
          </a:xfrm>
          <a:prstGeom prst="borderCallout1">
            <a:avLst>
              <a:gd name="adj1" fmla="val 98161"/>
              <a:gd name="adj2" fmla="val 19917"/>
              <a:gd name="adj3" fmla="val 197794"/>
              <a:gd name="adj4" fmla="val 32062"/>
            </a:avLst>
          </a:prstGeom>
          <a:ln w="9525" cmpd="sng">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a:t>d</a:t>
            </a:r>
            <a:r>
              <a:rPr lang="fr-FR" sz="1600" dirty="0" smtClean="0"/>
              <a:t>u cerfeuil</a:t>
            </a:r>
            <a:endParaRPr lang="fr-FR" sz="1600" dirty="0"/>
          </a:p>
        </p:txBody>
      </p:sp>
      <p:sp>
        <p:nvSpPr>
          <p:cNvPr id="10" name="Légende encadrée 1 9"/>
          <p:cNvSpPr/>
          <p:nvPr/>
        </p:nvSpPr>
        <p:spPr>
          <a:xfrm>
            <a:off x="2065875" y="3510016"/>
            <a:ext cx="1244600" cy="511715"/>
          </a:xfrm>
          <a:prstGeom prst="borderCallout1">
            <a:avLst>
              <a:gd name="adj1" fmla="val 97801"/>
              <a:gd name="adj2" fmla="val 15674"/>
              <a:gd name="adj3" fmla="val 156627"/>
              <a:gd name="adj4" fmla="val 26594"/>
            </a:avLst>
          </a:prstGeom>
          <a:ln w="9525" cmpd="sng">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smtClean="0"/>
              <a:t>un bulbe de fenouil</a:t>
            </a:r>
            <a:endParaRPr lang="fr-FR" sz="1600" dirty="0"/>
          </a:p>
        </p:txBody>
      </p:sp>
      <p:pic>
        <p:nvPicPr>
          <p:cNvPr id="6" name="Image 5"/>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Lst>
          </a:blip>
          <a:srcRect r="61422" b="18278"/>
          <a:stretch/>
        </p:blipFill>
        <p:spPr>
          <a:xfrm>
            <a:off x="2403956" y="4067976"/>
            <a:ext cx="519674" cy="729926"/>
          </a:xfrm>
          <a:prstGeom prst="rect">
            <a:avLst/>
          </a:prstGeom>
        </p:spPr>
      </p:pic>
      <p:pic>
        <p:nvPicPr>
          <p:cNvPr id="9" name="Image 8"/>
          <p:cNvPicPr>
            <a:picLocks noChangeAspect="1"/>
          </p:cNvPicPr>
          <p:nvPr/>
        </p:nvPicPr>
        <p:blipFill rotWithShape="1">
          <a:blip r:embed="rId4"/>
          <a:srcRect b="50432"/>
          <a:stretch/>
        </p:blipFill>
        <p:spPr>
          <a:xfrm>
            <a:off x="665073" y="4049903"/>
            <a:ext cx="703327" cy="783423"/>
          </a:xfrm>
          <a:prstGeom prst="rect">
            <a:avLst/>
          </a:prstGeom>
        </p:spPr>
      </p:pic>
      <p:pic>
        <p:nvPicPr>
          <p:cNvPr id="17" name="Image 16"/>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4227254" y="3940977"/>
            <a:ext cx="588433" cy="892349"/>
          </a:xfrm>
          <a:prstGeom prst="rect">
            <a:avLst/>
          </a:prstGeom>
        </p:spPr>
      </p:pic>
      <p:pic>
        <p:nvPicPr>
          <p:cNvPr id="18" name="Image 17"/>
          <p:cNvPicPr>
            <a:picLocks noChangeAspect="1"/>
          </p:cNvPicPr>
          <p:nvPr/>
        </p:nvPicPr>
        <p:blipFill>
          <a:blip r:embed="rId7"/>
          <a:stretch>
            <a:fillRect/>
          </a:stretch>
        </p:blipFill>
        <p:spPr>
          <a:xfrm>
            <a:off x="5679026" y="3940977"/>
            <a:ext cx="563034" cy="856925"/>
          </a:xfrm>
          <a:prstGeom prst="rect">
            <a:avLst/>
          </a:prstGeom>
        </p:spPr>
      </p:pic>
      <p:sp>
        <p:nvSpPr>
          <p:cNvPr id="19" name="Légende encadrée 1 18"/>
          <p:cNvSpPr/>
          <p:nvPr/>
        </p:nvSpPr>
        <p:spPr>
          <a:xfrm>
            <a:off x="296341" y="3510016"/>
            <a:ext cx="1244600" cy="511715"/>
          </a:xfrm>
          <a:prstGeom prst="borderCallout1">
            <a:avLst>
              <a:gd name="adj1" fmla="val 101110"/>
              <a:gd name="adj2" fmla="val 24518"/>
              <a:gd name="adj3" fmla="val 166555"/>
              <a:gd name="adj4" fmla="val 40200"/>
            </a:avLst>
          </a:prstGeom>
          <a:ln w="9525" cmpd="sng">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smtClean="0"/>
              <a:t>une g</a:t>
            </a:r>
            <a:r>
              <a:rPr lang="fr-FR" sz="1600" dirty="0" smtClean="0">
                <a:solidFill>
                  <a:srgbClr val="008000"/>
                </a:solidFill>
              </a:rPr>
              <a:t>ou</a:t>
            </a:r>
            <a:r>
              <a:rPr lang="fr-FR" sz="1600" dirty="0" smtClean="0"/>
              <a:t>sse d’ail</a:t>
            </a:r>
            <a:endParaRPr lang="fr-FR" sz="1600" dirty="0"/>
          </a:p>
        </p:txBody>
      </p:sp>
      <p:sp>
        <p:nvSpPr>
          <p:cNvPr id="20" name="Légende encadrée 1 19"/>
          <p:cNvSpPr/>
          <p:nvPr/>
        </p:nvSpPr>
        <p:spPr>
          <a:xfrm>
            <a:off x="5376411" y="3510016"/>
            <a:ext cx="1142598" cy="287867"/>
          </a:xfrm>
          <a:prstGeom prst="borderCallout1">
            <a:avLst>
              <a:gd name="adj1" fmla="val 98161"/>
              <a:gd name="adj2" fmla="val 19917"/>
              <a:gd name="adj3" fmla="val 186029"/>
              <a:gd name="adj4" fmla="val 37249"/>
            </a:avLst>
          </a:prstGeom>
          <a:ln w="9525" cmpd="sng">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smtClean="0"/>
              <a:t>du persi</a:t>
            </a:r>
            <a:r>
              <a:rPr lang="fr-FR" sz="1600" dirty="0" smtClean="0">
                <a:solidFill>
                  <a:srgbClr val="7F7F7F"/>
                </a:solidFill>
              </a:rPr>
              <a:t>l</a:t>
            </a:r>
            <a:endParaRPr lang="fr-FR" sz="1600" dirty="0">
              <a:solidFill>
                <a:srgbClr val="7F7F7F"/>
              </a:solidFill>
            </a:endParaRPr>
          </a:p>
        </p:txBody>
      </p:sp>
      <p:sp>
        <p:nvSpPr>
          <p:cNvPr id="31" name="ZoneTexte 30"/>
          <p:cNvSpPr txBox="1"/>
          <p:nvPr/>
        </p:nvSpPr>
        <p:spPr>
          <a:xfrm>
            <a:off x="223307" y="5571477"/>
            <a:ext cx="6475629" cy="3600986"/>
          </a:xfrm>
          <a:prstGeom prst="rect">
            <a:avLst/>
          </a:prstGeom>
          <a:noFill/>
        </p:spPr>
        <p:txBody>
          <a:bodyPr wrap="square" rtlCol="0">
            <a:spAutoFit/>
          </a:bodyPr>
          <a:lstStyle/>
          <a:p>
            <a:pPr>
              <a:lnSpc>
                <a:spcPct val="130000"/>
              </a:lnSpc>
            </a:pPr>
            <a:r>
              <a:rPr lang="fr-FR" sz="1600" dirty="0" smtClean="0">
                <a:latin typeface="Arial"/>
                <a:cs typeface="Arial"/>
              </a:rPr>
              <a:t>Rom</a:t>
            </a:r>
            <a:r>
              <a:rPr lang="fr-FR" sz="1600" dirty="0" smtClean="0">
                <a:solidFill>
                  <a:srgbClr val="008000"/>
                </a:solidFill>
                <a:latin typeface="Arial"/>
                <a:cs typeface="Arial"/>
              </a:rPr>
              <a:t>ain</a:t>
            </a:r>
            <a:r>
              <a:rPr lang="fr-FR" sz="1600" dirty="0" smtClean="0">
                <a:latin typeface="Arial"/>
                <a:cs typeface="Arial"/>
              </a:rPr>
              <a:t> et Mart</a:t>
            </a:r>
            <a:r>
              <a:rPr lang="fr-FR" sz="1600" dirty="0" smtClean="0">
                <a:solidFill>
                  <a:srgbClr val="008000"/>
                </a:solidFill>
                <a:latin typeface="Arial"/>
                <a:cs typeface="Arial"/>
              </a:rPr>
              <a:t>in</a:t>
            </a:r>
            <a:r>
              <a:rPr lang="fr-FR" sz="1600" dirty="0" smtClean="0">
                <a:latin typeface="Arial"/>
                <a:cs typeface="Arial"/>
              </a:rPr>
              <a:t> </a:t>
            </a:r>
            <a:r>
              <a:rPr lang="fr-FR" sz="1600" dirty="0" smtClean="0">
                <a:solidFill>
                  <a:srgbClr val="008000"/>
                </a:solidFill>
                <a:latin typeface="Arial"/>
                <a:cs typeface="Arial"/>
              </a:rPr>
              <a:t>on</a:t>
            </a:r>
            <a:r>
              <a:rPr lang="fr-FR" sz="1600" dirty="0" smtClean="0">
                <a:solidFill>
                  <a:schemeClr val="bg1">
                    <a:lumMod val="50000"/>
                  </a:schemeClr>
                </a:solidFill>
                <a:latin typeface="Arial"/>
                <a:cs typeface="Arial"/>
              </a:rPr>
              <a:t>t</a:t>
            </a:r>
            <a:r>
              <a:rPr lang="fr-FR" sz="1600" dirty="0" smtClean="0">
                <a:latin typeface="Arial"/>
                <a:cs typeface="Arial"/>
              </a:rPr>
              <a:t> f</a:t>
            </a:r>
            <a:r>
              <a:rPr lang="fr-FR" sz="1600" dirty="0" smtClean="0">
                <a:solidFill>
                  <a:srgbClr val="008000"/>
                </a:solidFill>
                <a:latin typeface="Arial"/>
                <a:cs typeface="Arial"/>
              </a:rPr>
              <a:t>ai</a:t>
            </a:r>
            <a:r>
              <a:rPr lang="fr-FR" sz="1600" dirty="0" smtClean="0">
                <a:solidFill>
                  <a:srgbClr val="7F7F7F"/>
                </a:solidFill>
                <a:latin typeface="Arial"/>
                <a:cs typeface="Arial"/>
              </a:rPr>
              <a:t>t</a:t>
            </a:r>
            <a:r>
              <a:rPr lang="fr-FR" sz="1600" dirty="0" smtClean="0">
                <a:latin typeface="Arial"/>
                <a:cs typeface="Arial"/>
              </a:rPr>
              <a:t> des pl</a:t>
            </a:r>
            <a:r>
              <a:rPr lang="fr-FR" sz="1600" dirty="0" smtClean="0">
                <a:solidFill>
                  <a:srgbClr val="008000"/>
                </a:solidFill>
                <a:latin typeface="Arial"/>
                <a:cs typeface="Arial"/>
              </a:rPr>
              <a:t>an</a:t>
            </a:r>
            <a:r>
              <a:rPr lang="fr-FR" sz="1600" dirty="0" smtClean="0">
                <a:latin typeface="Arial"/>
                <a:cs typeface="Arial"/>
              </a:rPr>
              <a:t>ta</a:t>
            </a:r>
            <a:r>
              <a:rPr lang="fr-FR" sz="1600" dirty="0" smtClean="0">
                <a:solidFill>
                  <a:srgbClr val="008000"/>
                </a:solidFill>
                <a:latin typeface="Arial"/>
                <a:cs typeface="Arial"/>
              </a:rPr>
              <a:t>tion</a:t>
            </a:r>
            <a:r>
              <a:rPr lang="fr-FR" sz="1600" dirty="0" smtClean="0">
                <a:solidFill>
                  <a:srgbClr val="7F7F7F"/>
                </a:solidFill>
                <a:latin typeface="Arial"/>
                <a:cs typeface="Arial"/>
              </a:rPr>
              <a:t>s</a:t>
            </a:r>
            <a:r>
              <a:rPr lang="fr-FR" sz="1600" dirty="0" smtClean="0">
                <a:latin typeface="Arial"/>
                <a:cs typeface="Arial"/>
              </a:rPr>
              <a:t> : il</a:t>
            </a:r>
            <a:r>
              <a:rPr lang="fr-FR" sz="1600" dirty="0" smtClean="0">
                <a:solidFill>
                  <a:srgbClr val="7F7F7F"/>
                </a:solidFill>
                <a:latin typeface="Arial"/>
                <a:cs typeface="Arial"/>
              </a:rPr>
              <a:t>s</a:t>
            </a:r>
            <a:r>
              <a:rPr lang="fr-FR" sz="1600" dirty="0" smtClean="0">
                <a:latin typeface="Arial"/>
                <a:cs typeface="Arial"/>
              </a:rPr>
              <a:t> on</a:t>
            </a:r>
            <a:r>
              <a:rPr lang="fr-FR" sz="1600" dirty="0" smtClean="0">
                <a:solidFill>
                  <a:srgbClr val="7F7F7F"/>
                </a:solidFill>
                <a:latin typeface="Arial"/>
                <a:cs typeface="Arial"/>
              </a:rPr>
              <a:t>t</a:t>
            </a:r>
            <a:r>
              <a:rPr lang="fr-FR" sz="1600" dirty="0" smtClean="0">
                <a:latin typeface="Arial"/>
                <a:cs typeface="Arial"/>
              </a:rPr>
              <a:t> d’abor</a:t>
            </a:r>
            <a:r>
              <a:rPr lang="fr-FR" sz="1600" dirty="0" smtClean="0">
                <a:solidFill>
                  <a:srgbClr val="7F7F7F"/>
                </a:solidFill>
                <a:latin typeface="Arial"/>
                <a:cs typeface="Arial"/>
              </a:rPr>
              <a:t>d</a:t>
            </a:r>
            <a:r>
              <a:rPr lang="fr-FR" sz="1600" dirty="0" smtClean="0">
                <a:latin typeface="Arial"/>
                <a:cs typeface="Arial"/>
              </a:rPr>
              <a:t> préparé le </a:t>
            </a:r>
            <a:r>
              <a:rPr lang="fr-FR" sz="1600" dirty="0">
                <a:latin typeface="Arial"/>
                <a:cs typeface="Arial"/>
              </a:rPr>
              <a:t>t</a:t>
            </a:r>
            <a:r>
              <a:rPr lang="fr-FR" sz="1600" dirty="0" smtClean="0">
                <a:latin typeface="Arial"/>
                <a:cs typeface="Arial"/>
              </a:rPr>
              <a:t>err</a:t>
            </a:r>
            <a:r>
              <a:rPr lang="fr-FR" sz="1600" dirty="0" smtClean="0">
                <a:solidFill>
                  <a:srgbClr val="008000"/>
                </a:solidFill>
                <a:latin typeface="Arial"/>
                <a:cs typeface="Arial"/>
              </a:rPr>
              <a:t>ain</a:t>
            </a:r>
            <a:r>
              <a:rPr lang="fr-FR" sz="1600" dirty="0" smtClean="0">
                <a:latin typeface="Arial"/>
                <a:cs typeface="Arial"/>
              </a:rPr>
              <a:t> en retir</a:t>
            </a:r>
            <a:r>
              <a:rPr lang="fr-FR" sz="1600" dirty="0" smtClean="0">
                <a:solidFill>
                  <a:srgbClr val="008000"/>
                </a:solidFill>
                <a:latin typeface="Arial"/>
                <a:cs typeface="Arial"/>
              </a:rPr>
              <a:t>an</a:t>
            </a:r>
            <a:r>
              <a:rPr lang="fr-FR" sz="1600" dirty="0" smtClean="0">
                <a:solidFill>
                  <a:srgbClr val="7F7F7F"/>
                </a:solidFill>
                <a:latin typeface="Arial"/>
                <a:cs typeface="Arial"/>
              </a:rPr>
              <a:t>t</a:t>
            </a:r>
            <a:r>
              <a:rPr lang="fr-FR" sz="1600" dirty="0" smtClean="0">
                <a:latin typeface="Arial"/>
                <a:cs typeface="Arial"/>
              </a:rPr>
              <a:t> l’</a:t>
            </a:r>
            <a:r>
              <a:rPr lang="fr-FR" sz="1600" dirty="0" smtClean="0">
                <a:solidFill>
                  <a:srgbClr val="7F7F7F"/>
                </a:solidFill>
                <a:latin typeface="Arial"/>
                <a:cs typeface="Arial"/>
              </a:rPr>
              <a:t>h</a:t>
            </a:r>
            <a:r>
              <a:rPr lang="fr-FR" sz="1600" dirty="0" smtClean="0">
                <a:latin typeface="Arial"/>
                <a:cs typeface="Arial"/>
              </a:rPr>
              <a:t>erbe et les f</a:t>
            </a:r>
            <a:r>
              <a:rPr lang="fr-FR" sz="1600" u="sng" dirty="0" smtClean="0">
                <a:solidFill>
                  <a:srgbClr val="008000"/>
                </a:solidFill>
                <a:latin typeface="Arial"/>
                <a:cs typeface="Arial"/>
              </a:rPr>
              <a:t>euill</a:t>
            </a:r>
            <a:r>
              <a:rPr lang="fr-FR" sz="1600" dirty="0" smtClean="0">
                <a:latin typeface="Arial"/>
                <a:cs typeface="Arial"/>
              </a:rPr>
              <a:t>e</a:t>
            </a:r>
            <a:r>
              <a:rPr lang="fr-FR" sz="1600" dirty="0" smtClean="0">
                <a:solidFill>
                  <a:srgbClr val="7F7F7F"/>
                </a:solidFill>
                <a:latin typeface="Arial"/>
                <a:cs typeface="Arial"/>
              </a:rPr>
              <a:t>s</a:t>
            </a:r>
            <a:r>
              <a:rPr lang="fr-FR" sz="1600" dirty="0" smtClean="0">
                <a:latin typeface="Arial"/>
                <a:cs typeface="Arial"/>
              </a:rPr>
              <a:t> morte</a:t>
            </a:r>
            <a:r>
              <a:rPr lang="fr-FR" sz="1600" dirty="0" smtClean="0">
                <a:solidFill>
                  <a:srgbClr val="7F7F7F"/>
                </a:solidFill>
                <a:latin typeface="Arial"/>
                <a:cs typeface="Arial"/>
              </a:rPr>
              <a:t>s</a:t>
            </a:r>
            <a:r>
              <a:rPr lang="fr-FR" sz="1600" dirty="0" smtClean="0">
                <a:latin typeface="Arial"/>
                <a:cs typeface="Arial"/>
              </a:rPr>
              <a:t>. Il</a:t>
            </a:r>
            <a:r>
              <a:rPr lang="fr-FR" sz="1600" dirty="0" smtClean="0">
                <a:solidFill>
                  <a:srgbClr val="7F7F7F"/>
                </a:solidFill>
                <a:latin typeface="Arial"/>
                <a:cs typeface="Arial"/>
              </a:rPr>
              <a:t>s</a:t>
            </a:r>
            <a:r>
              <a:rPr lang="fr-FR" sz="1600" dirty="0" smtClean="0">
                <a:latin typeface="Arial"/>
                <a:cs typeface="Arial"/>
              </a:rPr>
              <a:t> </a:t>
            </a:r>
            <a:r>
              <a:rPr lang="fr-FR" sz="1600" dirty="0" smtClean="0">
                <a:solidFill>
                  <a:srgbClr val="008000"/>
                </a:solidFill>
                <a:latin typeface="Arial"/>
                <a:cs typeface="Arial"/>
              </a:rPr>
              <a:t>on</a:t>
            </a:r>
            <a:r>
              <a:rPr lang="fr-FR" sz="1600" dirty="0" smtClean="0">
                <a:latin typeface="Arial"/>
                <a:cs typeface="Arial"/>
              </a:rPr>
              <a:t>t </a:t>
            </a:r>
            <a:r>
              <a:rPr lang="fr-FR" sz="1600" dirty="0" smtClean="0">
                <a:solidFill>
                  <a:srgbClr val="008000"/>
                </a:solidFill>
                <a:latin typeface="Arial"/>
                <a:cs typeface="Arial"/>
              </a:rPr>
              <a:t>au</a:t>
            </a:r>
            <a:r>
              <a:rPr lang="fr-FR" sz="1600" dirty="0" smtClean="0">
                <a:latin typeface="Arial"/>
                <a:cs typeface="Arial"/>
              </a:rPr>
              <a:t>ssi </a:t>
            </a:r>
            <a:r>
              <a:rPr lang="fr-FR" sz="1600" dirty="0" smtClean="0">
                <a:solidFill>
                  <a:srgbClr val="008000"/>
                </a:solidFill>
                <a:latin typeface="Arial"/>
                <a:cs typeface="Arial"/>
              </a:rPr>
              <a:t>en</a:t>
            </a:r>
            <a:r>
              <a:rPr lang="fr-FR" sz="1600" dirty="0" smtClean="0">
                <a:latin typeface="Arial"/>
                <a:cs typeface="Arial"/>
              </a:rPr>
              <a:t>levé les plu</a:t>
            </a:r>
            <a:r>
              <a:rPr lang="fr-FR" sz="1600" dirty="0" smtClean="0">
                <a:solidFill>
                  <a:srgbClr val="7F7F7F"/>
                </a:solidFill>
                <a:latin typeface="Arial"/>
                <a:cs typeface="Arial"/>
              </a:rPr>
              <a:t>s</a:t>
            </a:r>
            <a:r>
              <a:rPr lang="fr-FR" sz="1600" dirty="0" smtClean="0">
                <a:latin typeface="Arial"/>
                <a:cs typeface="Arial"/>
              </a:rPr>
              <a:t> gro</a:t>
            </a:r>
            <a:r>
              <a:rPr lang="fr-FR" sz="1600" dirty="0" smtClean="0">
                <a:solidFill>
                  <a:srgbClr val="7F7F7F"/>
                </a:solidFill>
                <a:latin typeface="Arial"/>
                <a:cs typeface="Arial"/>
              </a:rPr>
              <a:t>s</a:t>
            </a:r>
            <a:r>
              <a:rPr lang="fr-FR" sz="1600" dirty="0" smtClean="0">
                <a:latin typeface="Arial"/>
                <a:cs typeface="Arial"/>
              </a:rPr>
              <a:t> c</a:t>
            </a:r>
            <a:r>
              <a:rPr lang="fr-FR" sz="1600" u="sng" dirty="0" smtClean="0">
                <a:latin typeface="Arial"/>
                <a:cs typeface="Arial"/>
              </a:rPr>
              <a:t>aill</a:t>
            </a:r>
            <a:r>
              <a:rPr lang="fr-FR" sz="1600" dirty="0" smtClean="0">
                <a:solidFill>
                  <a:srgbClr val="008000"/>
                </a:solidFill>
                <a:latin typeface="Arial"/>
                <a:cs typeface="Arial"/>
              </a:rPr>
              <a:t>ou</a:t>
            </a:r>
            <a:r>
              <a:rPr lang="fr-FR" sz="1600" dirty="0" smtClean="0">
                <a:solidFill>
                  <a:srgbClr val="7F7F7F"/>
                </a:solidFill>
                <a:latin typeface="Arial"/>
                <a:cs typeface="Arial"/>
              </a:rPr>
              <a:t>x</a:t>
            </a:r>
            <a:r>
              <a:rPr lang="fr-FR" sz="1600" dirty="0" smtClean="0">
                <a:latin typeface="Arial"/>
                <a:cs typeface="Arial"/>
              </a:rPr>
              <a:t> et ratissé la terre. Pui</a:t>
            </a:r>
            <a:r>
              <a:rPr lang="fr-FR" sz="1600" dirty="0" smtClean="0">
                <a:solidFill>
                  <a:srgbClr val="7F7F7F"/>
                </a:solidFill>
                <a:latin typeface="Arial"/>
                <a:cs typeface="Arial"/>
              </a:rPr>
              <a:t>s</a:t>
            </a:r>
            <a:r>
              <a:rPr lang="fr-FR" sz="1600" dirty="0" smtClean="0">
                <a:latin typeface="Arial"/>
                <a:cs typeface="Arial"/>
              </a:rPr>
              <a:t> Rom</a:t>
            </a:r>
            <a:r>
              <a:rPr lang="fr-FR" sz="1600" dirty="0" smtClean="0">
                <a:solidFill>
                  <a:srgbClr val="008000"/>
                </a:solidFill>
                <a:latin typeface="Arial"/>
                <a:cs typeface="Arial"/>
              </a:rPr>
              <a:t>ain</a:t>
            </a:r>
            <a:r>
              <a:rPr lang="fr-FR" sz="1600" dirty="0" smtClean="0">
                <a:latin typeface="Arial"/>
                <a:cs typeface="Arial"/>
              </a:rPr>
              <a:t> a pl</a:t>
            </a:r>
            <a:r>
              <a:rPr lang="fr-FR" sz="1600" dirty="0" smtClean="0">
                <a:solidFill>
                  <a:srgbClr val="008000"/>
                </a:solidFill>
                <a:latin typeface="Arial"/>
                <a:cs typeface="Arial"/>
              </a:rPr>
              <a:t>an</a:t>
            </a:r>
            <a:r>
              <a:rPr lang="fr-FR" sz="1600" dirty="0" smtClean="0">
                <a:latin typeface="Arial"/>
                <a:cs typeface="Arial"/>
              </a:rPr>
              <a:t>té des petite</a:t>
            </a:r>
            <a:r>
              <a:rPr lang="fr-FR" sz="1600" dirty="0" smtClean="0">
                <a:solidFill>
                  <a:srgbClr val="7F7F7F"/>
                </a:solidFill>
                <a:latin typeface="Arial"/>
                <a:cs typeface="Arial"/>
              </a:rPr>
              <a:t>s</a:t>
            </a:r>
            <a:r>
              <a:rPr lang="fr-FR" sz="1600" dirty="0" smtClean="0">
                <a:latin typeface="Arial"/>
                <a:cs typeface="Arial"/>
              </a:rPr>
              <a:t> g</a:t>
            </a:r>
            <a:r>
              <a:rPr lang="fr-FR" sz="1600" dirty="0" smtClean="0">
                <a:solidFill>
                  <a:srgbClr val="008000"/>
                </a:solidFill>
                <a:latin typeface="Arial"/>
                <a:cs typeface="Arial"/>
              </a:rPr>
              <a:t>ou</a:t>
            </a:r>
            <a:r>
              <a:rPr lang="fr-FR" sz="1600" dirty="0" smtClean="0">
                <a:latin typeface="Arial"/>
                <a:cs typeface="Arial"/>
              </a:rPr>
              <a:t>sse</a:t>
            </a:r>
            <a:r>
              <a:rPr lang="fr-FR" sz="1600" dirty="0" smtClean="0">
                <a:solidFill>
                  <a:srgbClr val="7F7F7F"/>
                </a:solidFill>
                <a:latin typeface="Arial"/>
                <a:cs typeface="Arial"/>
              </a:rPr>
              <a:t>s</a:t>
            </a:r>
            <a:r>
              <a:rPr lang="fr-FR" sz="1600" dirty="0" smtClean="0">
                <a:latin typeface="Arial"/>
                <a:cs typeface="Arial"/>
              </a:rPr>
              <a:t> d’</a:t>
            </a:r>
            <a:r>
              <a:rPr lang="fr-FR" sz="1600" u="sng" dirty="0" smtClean="0">
                <a:latin typeface="Arial"/>
                <a:cs typeface="Arial"/>
              </a:rPr>
              <a:t>ail</a:t>
            </a:r>
            <a:r>
              <a:rPr lang="fr-FR" sz="1600" dirty="0" smtClean="0">
                <a:latin typeface="Arial"/>
                <a:cs typeface="Arial"/>
              </a:rPr>
              <a:t>. Mart</a:t>
            </a:r>
            <a:r>
              <a:rPr lang="fr-FR" sz="1600" dirty="0" smtClean="0">
                <a:solidFill>
                  <a:srgbClr val="008000"/>
                </a:solidFill>
                <a:latin typeface="Arial"/>
                <a:cs typeface="Arial"/>
              </a:rPr>
              <a:t>in</a:t>
            </a:r>
            <a:r>
              <a:rPr lang="fr-FR" sz="1600" dirty="0" smtClean="0">
                <a:latin typeface="Arial"/>
                <a:cs typeface="Arial"/>
              </a:rPr>
              <a:t> a pl</a:t>
            </a:r>
            <a:r>
              <a:rPr lang="fr-FR" sz="1600" dirty="0" smtClean="0">
                <a:solidFill>
                  <a:srgbClr val="008000"/>
                </a:solidFill>
                <a:latin typeface="Arial"/>
                <a:cs typeface="Arial"/>
              </a:rPr>
              <a:t>an</a:t>
            </a:r>
            <a:r>
              <a:rPr lang="fr-FR" sz="1600" dirty="0" smtClean="0">
                <a:latin typeface="Arial"/>
                <a:cs typeface="Arial"/>
              </a:rPr>
              <a:t>té du cerf</a:t>
            </a:r>
            <a:r>
              <a:rPr lang="fr-FR" sz="1600" u="sng" dirty="0" smtClean="0">
                <a:latin typeface="Arial"/>
                <a:cs typeface="Arial"/>
              </a:rPr>
              <a:t>euil</a:t>
            </a:r>
            <a:r>
              <a:rPr lang="fr-FR" sz="1600" dirty="0" smtClean="0">
                <a:latin typeface="Arial"/>
                <a:cs typeface="Arial"/>
              </a:rPr>
              <a:t>, du persi</a:t>
            </a:r>
            <a:r>
              <a:rPr lang="fr-FR" sz="1600" dirty="0" smtClean="0">
                <a:solidFill>
                  <a:srgbClr val="7F7F7F"/>
                </a:solidFill>
                <a:latin typeface="Arial"/>
                <a:cs typeface="Arial"/>
              </a:rPr>
              <a:t>l</a:t>
            </a:r>
            <a:r>
              <a:rPr lang="fr-FR" sz="1600" dirty="0" smtClean="0">
                <a:latin typeface="Arial"/>
                <a:cs typeface="Arial"/>
              </a:rPr>
              <a:t> et du fen</a:t>
            </a:r>
            <a:r>
              <a:rPr lang="fr-FR" sz="1600" u="sng" dirty="0" smtClean="0">
                <a:latin typeface="Arial"/>
                <a:cs typeface="Arial"/>
              </a:rPr>
              <a:t>ouil</a:t>
            </a:r>
            <a:r>
              <a:rPr lang="fr-FR" sz="1600" dirty="0" smtClean="0">
                <a:latin typeface="Arial"/>
                <a:cs typeface="Arial"/>
              </a:rPr>
              <a:t> qui s</a:t>
            </a:r>
            <a:r>
              <a:rPr lang="fr-FR" sz="1600" dirty="0" smtClean="0">
                <a:solidFill>
                  <a:srgbClr val="008000"/>
                </a:solidFill>
                <a:latin typeface="Arial"/>
                <a:cs typeface="Arial"/>
              </a:rPr>
              <a:t>en</a:t>
            </a:r>
            <a:r>
              <a:rPr lang="fr-FR" sz="1600" dirty="0" smtClean="0">
                <a:latin typeface="Arial"/>
                <a:cs typeface="Arial"/>
              </a:rPr>
              <a:t>te</a:t>
            </a:r>
            <a:r>
              <a:rPr lang="fr-FR" sz="1600" dirty="0" smtClean="0">
                <a:solidFill>
                  <a:srgbClr val="7F7F7F"/>
                </a:solidFill>
                <a:latin typeface="Arial"/>
                <a:cs typeface="Arial"/>
              </a:rPr>
              <a:t>nt</a:t>
            </a:r>
            <a:r>
              <a:rPr lang="fr-FR" sz="1600" dirty="0" smtClean="0">
                <a:latin typeface="Arial"/>
                <a:cs typeface="Arial"/>
              </a:rPr>
              <a:t> b</a:t>
            </a:r>
            <a:r>
              <a:rPr lang="fr-FR" sz="1600" dirty="0" smtClean="0">
                <a:solidFill>
                  <a:srgbClr val="008000"/>
                </a:solidFill>
                <a:latin typeface="Arial"/>
                <a:cs typeface="Arial"/>
              </a:rPr>
              <a:t>on</a:t>
            </a:r>
            <a:r>
              <a:rPr lang="fr-FR" sz="1600" dirty="0" smtClean="0">
                <a:latin typeface="Arial"/>
                <a:cs typeface="Arial"/>
              </a:rPr>
              <a:t>. Il</a:t>
            </a:r>
            <a:r>
              <a:rPr lang="fr-FR" sz="1600" dirty="0" smtClean="0">
                <a:solidFill>
                  <a:srgbClr val="7F7F7F"/>
                </a:solidFill>
                <a:latin typeface="Arial"/>
                <a:cs typeface="Arial"/>
              </a:rPr>
              <a:t>s</a:t>
            </a:r>
            <a:r>
              <a:rPr lang="fr-FR" sz="1600" dirty="0" smtClean="0">
                <a:latin typeface="Arial"/>
                <a:cs typeface="Arial"/>
              </a:rPr>
              <a:t> </a:t>
            </a:r>
            <a:r>
              <a:rPr lang="fr-FR" sz="1600" dirty="0" smtClean="0">
                <a:solidFill>
                  <a:srgbClr val="008000"/>
                </a:solidFill>
                <a:latin typeface="Arial"/>
                <a:cs typeface="Arial"/>
              </a:rPr>
              <a:t>on</a:t>
            </a:r>
            <a:r>
              <a:rPr lang="fr-FR" sz="1600" dirty="0" smtClean="0">
                <a:solidFill>
                  <a:srgbClr val="7F7F7F"/>
                </a:solidFill>
                <a:latin typeface="Arial"/>
                <a:cs typeface="Arial"/>
              </a:rPr>
              <a:t>t</a:t>
            </a:r>
            <a:r>
              <a:rPr lang="fr-FR" sz="1600" dirty="0" smtClean="0">
                <a:latin typeface="Arial"/>
                <a:cs typeface="Arial"/>
              </a:rPr>
              <a:t> arrosé et m</a:t>
            </a:r>
            <a:r>
              <a:rPr lang="fr-FR" sz="1600" u="sng" dirty="0" smtClean="0">
                <a:latin typeface="Arial"/>
                <a:cs typeface="Arial"/>
              </a:rPr>
              <a:t>ouill</a:t>
            </a:r>
            <a:r>
              <a:rPr lang="fr-FR" sz="1600" dirty="0" smtClean="0">
                <a:latin typeface="Arial"/>
                <a:cs typeface="Arial"/>
              </a:rPr>
              <a:t>é la terre avec b</a:t>
            </a:r>
            <a:r>
              <a:rPr lang="fr-FR" sz="1600" dirty="0" smtClean="0">
                <a:solidFill>
                  <a:srgbClr val="008000"/>
                </a:solidFill>
                <a:latin typeface="Arial"/>
                <a:cs typeface="Arial"/>
              </a:rPr>
              <a:t>eau</a:t>
            </a:r>
            <a:r>
              <a:rPr lang="fr-FR" sz="1600" dirty="0" smtClean="0">
                <a:latin typeface="Arial"/>
                <a:cs typeface="Arial"/>
              </a:rPr>
              <a:t>c</a:t>
            </a:r>
            <a:r>
              <a:rPr lang="fr-FR" sz="1600" dirty="0" smtClean="0">
                <a:solidFill>
                  <a:srgbClr val="008000"/>
                </a:solidFill>
                <a:latin typeface="Arial"/>
                <a:cs typeface="Arial"/>
              </a:rPr>
              <a:t>ou</a:t>
            </a:r>
            <a:r>
              <a:rPr lang="fr-FR" sz="1600" dirty="0" smtClean="0">
                <a:solidFill>
                  <a:srgbClr val="7F7F7F"/>
                </a:solidFill>
                <a:latin typeface="Arial"/>
                <a:cs typeface="Arial"/>
              </a:rPr>
              <a:t>p</a:t>
            </a:r>
            <a:r>
              <a:rPr lang="fr-FR" sz="1600" dirty="0" smtClean="0">
                <a:latin typeface="Arial"/>
                <a:cs typeface="Arial"/>
              </a:rPr>
              <a:t> d’</a:t>
            </a:r>
            <a:r>
              <a:rPr lang="fr-FR" sz="1600" dirty="0" smtClean="0">
                <a:solidFill>
                  <a:srgbClr val="008000"/>
                </a:solidFill>
                <a:latin typeface="Arial"/>
                <a:cs typeface="Arial"/>
              </a:rPr>
              <a:t>eau</a:t>
            </a:r>
            <a:r>
              <a:rPr lang="fr-FR" sz="1600" dirty="0" smtClean="0">
                <a:latin typeface="Arial"/>
                <a:cs typeface="Arial"/>
              </a:rPr>
              <a:t> p</a:t>
            </a:r>
            <a:r>
              <a:rPr lang="fr-FR" sz="1600" dirty="0" smtClean="0">
                <a:solidFill>
                  <a:srgbClr val="008000"/>
                </a:solidFill>
                <a:latin typeface="Arial"/>
                <a:cs typeface="Arial"/>
              </a:rPr>
              <a:t>ou</a:t>
            </a:r>
            <a:r>
              <a:rPr lang="fr-FR" sz="1600" dirty="0" smtClean="0">
                <a:latin typeface="Arial"/>
                <a:cs typeface="Arial"/>
              </a:rPr>
              <a:t>r que les racine</a:t>
            </a:r>
            <a:r>
              <a:rPr lang="fr-FR" sz="1600" dirty="0" smtClean="0">
                <a:solidFill>
                  <a:srgbClr val="7F7F7F"/>
                </a:solidFill>
                <a:latin typeface="Arial"/>
                <a:cs typeface="Arial"/>
              </a:rPr>
              <a:t>s</a:t>
            </a:r>
            <a:r>
              <a:rPr lang="fr-FR" sz="1600" dirty="0" smtClean="0">
                <a:latin typeface="Arial"/>
                <a:cs typeface="Arial"/>
              </a:rPr>
              <a:t> p</a:t>
            </a:r>
            <a:r>
              <a:rPr lang="fr-FR" sz="1600" dirty="0" smtClean="0">
                <a:solidFill>
                  <a:srgbClr val="008000"/>
                </a:solidFill>
                <a:latin typeface="Arial"/>
                <a:cs typeface="Arial"/>
              </a:rPr>
              <a:t>ou</a:t>
            </a:r>
            <a:r>
              <a:rPr lang="fr-FR" sz="1600" dirty="0" smtClean="0">
                <a:latin typeface="Arial"/>
                <a:cs typeface="Arial"/>
              </a:rPr>
              <a:t>sse</a:t>
            </a:r>
            <a:r>
              <a:rPr lang="fr-FR" sz="1600" dirty="0" smtClean="0">
                <a:solidFill>
                  <a:srgbClr val="7F7F7F"/>
                </a:solidFill>
                <a:latin typeface="Arial"/>
                <a:cs typeface="Arial"/>
              </a:rPr>
              <a:t>nt</a:t>
            </a:r>
            <a:r>
              <a:rPr lang="fr-FR" sz="1600" dirty="0" smtClean="0">
                <a:latin typeface="Arial"/>
                <a:cs typeface="Arial"/>
              </a:rPr>
              <a:t>. Pui</a:t>
            </a:r>
            <a:r>
              <a:rPr lang="fr-FR" sz="1600" dirty="0" smtClean="0">
                <a:solidFill>
                  <a:srgbClr val="7F7F7F"/>
                </a:solidFill>
                <a:latin typeface="Arial"/>
                <a:cs typeface="Arial"/>
              </a:rPr>
              <a:t>s</a:t>
            </a:r>
            <a:r>
              <a:rPr lang="fr-FR" sz="1600" dirty="0" smtClean="0">
                <a:latin typeface="Arial"/>
                <a:cs typeface="Arial"/>
              </a:rPr>
              <a:t> il</a:t>
            </a:r>
            <a:r>
              <a:rPr lang="fr-FR" sz="1600" dirty="0" smtClean="0">
                <a:solidFill>
                  <a:srgbClr val="7F7F7F"/>
                </a:solidFill>
                <a:latin typeface="Arial"/>
                <a:cs typeface="Arial"/>
              </a:rPr>
              <a:t>s</a:t>
            </a:r>
            <a:r>
              <a:rPr lang="fr-FR" sz="1600" dirty="0" smtClean="0">
                <a:latin typeface="Arial"/>
                <a:cs typeface="Arial"/>
              </a:rPr>
              <a:t> </a:t>
            </a:r>
            <a:r>
              <a:rPr lang="fr-FR" sz="1600" dirty="0" smtClean="0">
                <a:solidFill>
                  <a:srgbClr val="008000"/>
                </a:solidFill>
                <a:latin typeface="Arial"/>
                <a:cs typeface="Arial"/>
              </a:rPr>
              <a:t>on</a:t>
            </a:r>
            <a:r>
              <a:rPr lang="fr-FR" sz="1600" dirty="0" smtClean="0">
                <a:solidFill>
                  <a:srgbClr val="7F7F7F"/>
                </a:solidFill>
                <a:latin typeface="Arial"/>
                <a:cs typeface="Arial"/>
              </a:rPr>
              <a:t>t</a:t>
            </a:r>
            <a:r>
              <a:rPr lang="fr-FR" sz="1600" dirty="0" smtClean="0">
                <a:latin typeface="Arial"/>
                <a:cs typeface="Arial"/>
              </a:rPr>
              <a:t> rec</a:t>
            </a:r>
            <a:r>
              <a:rPr lang="fr-FR" sz="1600" dirty="0" smtClean="0">
                <a:solidFill>
                  <a:srgbClr val="008000"/>
                </a:solidFill>
                <a:latin typeface="Arial"/>
                <a:cs typeface="Arial"/>
              </a:rPr>
              <a:t>ou</a:t>
            </a:r>
            <a:r>
              <a:rPr lang="fr-FR" sz="1600" dirty="0" smtClean="0">
                <a:latin typeface="Arial"/>
                <a:cs typeface="Arial"/>
              </a:rPr>
              <a:t>ver</a:t>
            </a:r>
            <a:r>
              <a:rPr lang="fr-FR" sz="1600" dirty="0" smtClean="0">
                <a:solidFill>
                  <a:srgbClr val="7F7F7F"/>
                </a:solidFill>
                <a:latin typeface="Arial"/>
                <a:cs typeface="Arial"/>
              </a:rPr>
              <a:t>t</a:t>
            </a:r>
            <a:r>
              <a:rPr lang="fr-FR" sz="1600" dirty="0" smtClean="0">
                <a:latin typeface="Arial"/>
                <a:cs typeface="Arial"/>
              </a:rPr>
              <a:t> la terre avec de la p</a:t>
            </a:r>
            <a:r>
              <a:rPr lang="fr-FR" sz="1600" u="sng" dirty="0" smtClean="0">
                <a:latin typeface="Arial"/>
                <a:cs typeface="Arial"/>
              </a:rPr>
              <a:t>aille</a:t>
            </a:r>
            <a:r>
              <a:rPr lang="fr-FR" sz="1600" dirty="0" smtClean="0">
                <a:latin typeface="Arial"/>
                <a:cs typeface="Arial"/>
              </a:rPr>
              <a:t> p</a:t>
            </a:r>
            <a:r>
              <a:rPr lang="fr-FR" sz="1600" dirty="0" smtClean="0">
                <a:solidFill>
                  <a:srgbClr val="008000"/>
                </a:solidFill>
                <a:latin typeface="Arial"/>
                <a:cs typeface="Arial"/>
              </a:rPr>
              <a:t>ou</a:t>
            </a:r>
            <a:r>
              <a:rPr lang="fr-FR" sz="1600" dirty="0" smtClean="0">
                <a:latin typeface="Arial"/>
                <a:cs typeface="Arial"/>
              </a:rPr>
              <a:t>r que les m</a:t>
            </a:r>
            <a:r>
              <a:rPr lang="fr-FR" sz="1600" dirty="0" smtClean="0">
                <a:solidFill>
                  <a:srgbClr val="008000"/>
                </a:solidFill>
                <a:latin typeface="Arial"/>
                <a:cs typeface="Arial"/>
              </a:rPr>
              <a:t>au</a:t>
            </a:r>
            <a:r>
              <a:rPr lang="fr-FR" sz="1600" dirty="0" smtClean="0">
                <a:latin typeface="Arial"/>
                <a:cs typeface="Arial"/>
              </a:rPr>
              <a:t>v</a:t>
            </a:r>
            <a:r>
              <a:rPr lang="fr-FR" sz="1600" dirty="0" smtClean="0">
                <a:solidFill>
                  <a:srgbClr val="008000"/>
                </a:solidFill>
                <a:latin typeface="Arial"/>
                <a:cs typeface="Arial"/>
              </a:rPr>
              <a:t>ai</a:t>
            </a:r>
            <a:r>
              <a:rPr lang="fr-FR" sz="1600" dirty="0" smtClean="0">
                <a:latin typeface="Arial"/>
                <a:cs typeface="Arial"/>
              </a:rPr>
              <a:t>se</a:t>
            </a:r>
            <a:r>
              <a:rPr lang="fr-FR" sz="1600" dirty="0" smtClean="0">
                <a:solidFill>
                  <a:srgbClr val="7F7F7F"/>
                </a:solidFill>
                <a:latin typeface="Arial"/>
                <a:cs typeface="Arial"/>
              </a:rPr>
              <a:t>s</a:t>
            </a:r>
            <a:r>
              <a:rPr lang="fr-FR" sz="1600" dirty="0" smtClean="0">
                <a:latin typeface="Arial"/>
                <a:cs typeface="Arial"/>
              </a:rPr>
              <a:t> herbe</a:t>
            </a:r>
            <a:r>
              <a:rPr lang="fr-FR" sz="1600" dirty="0" smtClean="0">
                <a:solidFill>
                  <a:srgbClr val="7F7F7F"/>
                </a:solidFill>
                <a:latin typeface="Arial"/>
                <a:cs typeface="Arial"/>
              </a:rPr>
              <a:t>s</a:t>
            </a:r>
            <a:r>
              <a:rPr lang="fr-FR" sz="1600" dirty="0" smtClean="0">
                <a:latin typeface="Arial"/>
                <a:cs typeface="Arial"/>
              </a:rPr>
              <a:t> ne p</a:t>
            </a:r>
            <a:r>
              <a:rPr lang="fr-FR" sz="1600" dirty="0" smtClean="0">
                <a:solidFill>
                  <a:srgbClr val="008000"/>
                </a:solidFill>
                <a:latin typeface="Arial"/>
                <a:cs typeface="Arial"/>
              </a:rPr>
              <a:t>ou</a:t>
            </a:r>
            <a:r>
              <a:rPr lang="fr-FR" sz="1600" dirty="0" smtClean="0">
                <a:latin typeface="Arial"/>
                <a:cs typeface="Arial"/>
              </a:rPr>
              <a:t>sse</a:t>
            </a:r>
            <a:r>
              <a:rPr lang="fr-FR" sz="1600" dirty="0" smtClean="0">
                <a:solidFill>
                  <a:srgbClr val="7F7F7F"/>
                </a:solidFill>
                <a:latin typeface="Arial"/>
                <a:cs typeface="Arial"/>
              </a:rPr>
              <a:t>nt</a:t>
            </a:r>
            <a:r>
              <a:rPr lang="fr-FR" sz="1600" dirty="0" smtClean="0">
                <a:latin typeface="Arial"/>
                <a:cs typeface="Arial"/>
              </a:rPr>
              <a:t> pa</a:t>
            </a:r>
            <a:r>
              <a:rPr lang="fr-FR" sz="1600" dirty="0" smtClean="0">
                <a:solidFill>
                  <a:srgbClr val="7F7F7F"/>
                </a:solidFill>
                <a:latin typeface="Arial"/>
                <a:cs typeface="Arial"/>
              </a:rPr>
              <a:t>s</a:t>
            </a:r>
            <a:r>
              <a:rPr lang="fr-FR" sz="1600" dirty="0" smtClean="0">
                <a:latin typeface="Arial"/>
                <a:cs typeface="Arial"/>
              </a:rPr>
              <a:t> tro</a:t>
            </a:r>
            <a:r>
              <a:rPr lang="fr-FR" sz="1600" dirty="0" smtClean="0">
                <a:solidFill>
                  <a:srgbClr val="7F7F7F"/>
                </a:solidFill>
                <a:latin typeface="Arial"/>
                <a:cs typeface="Arial"/>
              </a:rPr>
              <a:t>p</a:t>
            </a:r>
            <a:r>
              <a:rPr lang="fr-FR" sz="1600" dirty="0" smtClean="0">
                <a:latin typeface="Arial"/>
                <a:cs typeface="Arial"/>
              </a:rPr>
              <a:t>.</a:t>
            </a:r>
          </a:p>
          <a:p>
            <a:pPr>
              <a:lnSpc>
                <a:spcPct val="130000"/>
              </a:lnSpc>
            </a:pPr>
            <a:r>
              <a:rPr lang="fr-FR" sz="1600" dirty="0" smtClean="0">
                <a:latin typeface="Arial"/>
                <a:cs typeface="Arial"/>
              </a:rPr>
              <a:t>Il</a:t>
            </a:r>
            <a:r>
              <a:rPr lang="fr-FR" sz="1600" dirty="0" smtClean="0">
                <a:solidFill>
                  <a:srgbClr val="7F7F7F"/>
                </a:solidFill>
                <a:latin typeface="Arial"/>
                <a:cs typeface="Arial"/>
              </a:rPr>
              <a:t>s</a:t>
            </a:r>
            <a:r>
              <a:rPr lang="fr-FR" sz="1600" dirty="0" smtClean="0">
                <a:latin typeface="Arial"/>
                <a:cs typeface="Arial"/>
              </a:rPr>
              <a:t> </a:t>
            </a:r>
            <a:r>
              <a:rPr lang="fr-FR" sz="1600" dirty="0" smtClean="0">
                <a:solidFill>
                  <a:srgbClr val="008000"/>
                </a:solidFill>
                <a:latin typeface="Arial"/>
                <a:cs typeface="Arial"/>
              </a:rPr>
              <a:t>on</a:t>
            </a:r>
            <a:r>
              <a:rPr lang="fr-FR" sz="1600" dirty="0" smtClean="0">
                <a:solidFill>
                  <a:srgbClr val="7F7F7F"/>
                </a:solidFill>
                <a:latin typeface="Arial"/>
                <a:cs typeface="Arial"/>
              </a:rPr>
              <a:t>t</a:t>
            </a:r>
            <a:r>
              <a:rPr lang="fr-FR" sz="1600" dirty="0" smtClean="0">
                <a:latin typeface="Arial"/>
                <a:cs typeface="Arial"/>
              </a:rPr>
              <a:t> pu </a:t>
            </a:r>
            <a:r>
              <a:rPr lang="fr-FR" sz="1600" dirty="0" smtClean="0">
                <a:solidFill>
                  <a:srgbClr val="008000"/>
                </a:solidFill>
                <a:latin typeface="Arial"/>
                <a:cs typeface="Arial"/>
              </a:rPr>
              <a:t>en</a:t>
            </a:r>
            <a:r>
              <a:rPr lang="fr-FR" sz="1600" dirty="0" smtClean="0">
                <a:latin typeface="Arial"/>
                <a:cs typeface="Arial"/>
              </a:rPr>
              <a:t>suite cu</a:t>
            </a:r>
            <a:r>
              <a:rPr lang="fr-FR" sz="1600" u="sng" dirty="0" smtClean="0">
                <a:latin typeface="Arial"/>
                <a:cs typeface="Arial"/>
              </a:rPr>
              <a:t>eill</a:t>
            </a:r>
            <a:r>
              <a:rPr lang="fr-FR" sz="1600" dirty="0" smtClean="0">
                <a:latin typeface="Arial"/>
                <a:cs typeface="Arial"/>
              </a:rPr>
              <a:t>ir les belle</a:t>
            </a:r>
            <a:r>
              <a:rPr lang="fr-FR" sz="1600" dirty="0" smtClean="0">
                <a:solidFill>
                  <a:srgbClr val="7F7F7F"/>
                </a:solidFill>
                <a:latin typeface="Arial"/>
                <a:cs typeface="Arial"/>
              </a:rPr>
              <a:t>s</a:t>
            </a:r>
            <a:r>
              <a:rPr lang="fr-FR" sz="1600" dirty="0" smtClean="0">
                <a:latin typeface="Arial"/>
                <a:cs typeface="Arial"/>
              </a:rPr>
              <a:t> f</a:t>
            </a:r>
            <a:r>
              <a:rPr lang="fr-FR" sz="1600" u="sng" dirty="0" smtClean="0">
                <a:latin typeface="Arial"/>
                <a:cs typeface="Arial"/>
              </a:rPr>
              <a:t>euill</a:t>
            </a:r>
            <a:r>
              <a:rPr lang="fr-FR" sz="1600" dirty="0" smtClean="0">
                <a:latin typeface="Arial"/>
                <a:cs typeface="Arial"/>
              </a:rPr>
              <a:t>e</a:t>
            </a:r>
            <a:r>
              <a:rPr lang="fr-FR" sz="1600" dirty="0" smtClean="0">
                <a:solidFill>
                  <a:srgbClr val="7F7F7F"/>
                </a:solidFill>
                <a:latin typeface="Arial"/>
                <a:cs typeface="Arial"/>
              </a:rPr>
              <a:t>s</a:t>
            </a:r>
            <a:r>
              <a:rPr lang="fr-FR" sz="1600" dirty="0" smtClean="0">
                <a:latin typeface="Arial"/>
                <a:cs typeface="Arial"/>
              </a:rPr>
              <a:t> verte</a:t>
            </a:r>
            <a:r>
              <a:rPr lang="fr-FR" sz="1600" dirty="0" smtClean="0">
                <a:solidFill>
                  <a:srgbClr val="7F7F7F"/>
                </a:solidFill>
                <a:latin typeface="Arial"/>
                <a:cs typeface="Arial"/>
              </a:rPr>
              <a:t>s</a:t>
            </a:r>
            <a:r>
              <a:rPr lang="fr-FR" sz="1600" dirty="0" smtClean="0">
                <a:latin typeface="Arial"/>
                <a:cs typeface="Arial"/>
              </a:rPr>
              <a:t> des salade</a:t>
            </a:r>
            <a:r>
              <a:rPr lang="fr-FR" sz="1600" dirty="0" smtClean="0">
                <a:solidFill>
                  <a:srgbClr val="7F7F7F"/>
                </a:solidFill>
                <a:latin typeface="Arial"/>
                <a:cs typeface="Arial"/>
              </a:rPr>
              <a:t>s</a:t>
            </a:r>
            <a:r>
              <a:rPr lang="fr-FR" sz="1600" dirty="0" smtClean="0">
                <a:latin typeface="Arial"/>
                <a:cs typeface="Arial"/>
              </a:rPr>
              <a:t> qui av</a:t>
            </a:r>
            <a:r>
              <a:rPr lang="fr-FR" sz="1600" dirty="0" smtClean="0">
                <a:solidFill>
                  <a:srgbClr val="008000"/>
                </a:solidFill>
                <a:latin typeface="Arial"/>
                <a:cs typeface="Arial"/>
              </a:rPr>
              <a:t>ai</a:t>
            </a:r>
            <a:r>
              <a:rPr lang="fr-FR" sz="1600" dirty="0" smtClean="0">
                <a:latin typeface="Arial"/>
                <a:cs typeface="Arial"/>
              </a:rPr>
              <a:t>e</a:t>
            </a:r>
            <a:r>
              <a:rPr lang="fr-FR" sz="1600" dirty="0" smtClean="0">
                <a:solidFill>
                  <a:srgbClr val="7F7F7F"/>
                </a:solidFill>
                <a:latin typeface="Arial"/>
                <a:cs typeface="Arial"/>
              </a:rPr>
              <a:t>nt</a:t>
            </a:r>
            <a:r>
              <a:rPr lang="fr-FR" sz="1600" dirty="0" smtClean="0">
                <a:latin typeface="Arial"/>
                <a:cs typeface="Arial"/>
              </a:rPr>
              <a:t> déjà p</a:t>
            </a:r>
            <a:r>
              <a:rPr lang="fr-FR" sz="1600" dirty="0" smtClean="0">
                <a:solidFill>
                  <a:srgbClr val="008000"/>
                </a:solidFill>
                <a:latin typeface="Arial"/>
                <a:cs typeface="Arial"/>
              </a:rPr>
              <a:t>ou</a:t>
            </a:r>
            <a:r>
              <a:rPr lang="fr-FR" sz="1600" dirty="0" smtClean="0">
                <a:latin typeface="Arial"/>
                <a:cs typeface="Arial"/>
              </a:rPr>
              <a:t>ssé. C’est du trav</a:t>
            </a:r>
            <a:r>
              <a:rPr lang="fr-FR" sz="1600" u="sng" dirty="0" smtClean="0">
                <a:latin typeface="Arial"/>
                <a:cs typeface="Arial"/>
              </a:rPr>
              <a:t>ail</a:t>
            </a:r>
            <a:r>
              <a:rPr lang="fr-FR" sz="1600" dirty="0" smtClean="0">
                <a:latin typeface="Arial"/>
                <a:cs typeface="Arial"/>
              </a:rPr>
              <a:t> de s’occup</a:t>
            </a:r>
            <a:r>
              <a:rPr lang="fr-FR" sz="1600" dirty="0" smtClean="0">
                <a:solidFill>
                  <a:srgbClr val="008000"/>
                </a:solidFill>
                <a:latin typeface="Arial"/>
                <a:cs typeface="Arial"/>
              </a:rPr>
              <a:t>er</a:t>
            </a:r>
            <a:r>
              <a:rPr lang="fr-FR" sz="1600" dirty="0" smtClean="0">
                <a:latin typeface="Arial"/>
                <a:cs typeface="Arial"/>
              </a:rPr>
              <a:t> du jard</a:t>
            </a:r>
            <a:r>
              <a:rPr lang="fr-FR" sz="1600" dirty="0" smtClean="0">
                <a:solidFill>
                  <a:srgbClr val="008000"/>
                </a:solidFill>
                <a:latin typeface="Arial"/>
                <a:cs typeface="Arial"/>
              </a:rPr>
              <a:t>in</a:t>
            </a:r>
            <a:r>
              <a:rPr lang="fr-FR" sz="1600" dirty="0" smtClean="0">
                <a:latin typeface="Arial"/>
                <a:cs typeface="Arial"/>
              </a:rPr>
              <a:t> !</a:t>
            </a:r>
          </a:p>
          <a:p>
            <a:pPr>
              <a:lnSpc>
                <a:spcPct val="130000"/>
              </a:lnSpc>
            </a:pPr>
            <a:endParaRPr lang="fr-FR" sz="1600" dirty="0" smtClean="0">
              <a:latin typeface="Arial"/>
              <a:cs typeface="Arial"/>
            </a:endParaRPr>
          </a:p>
          <a:p>
            <a:pPr>
              <a:lnSpc>
                <a:spcPct val="130000"/>
              </a:lnSpc>
            </a:pPr>
            <a:endParaRPr lang="fr-FR" sz="1600" dirty="0" smtClean="0">
              <a:latin typeface="Arial"/>
              <a:cs typeface="Arial"/>
            </a:endParaRPr>
          </a:p>
        </p:txBody>
      </p:sp>
      <p:sp>
        <p:nvSpPr>
          <p:cNvPr id="32" name="Rectangle à coins arrondis 31"/>
          <p:cNvSpPr/>
          <p:nvPr/>
        </p:nvSpPr>
        <p:spPr>
          <a:xfrm>
            <a:off x="2269991" y="5171183"/>
            <a:ext cx="2398183" cy="388648"/>
          </a:xfrm>
          <a:prstGeom prst="roundRect">
            <a:avLst/>
          </a:prstGeom>
          <a:solidFill>
            <a:schemeClr val="bg1">
              <a:lumMod val="75000"/>
            </a:schemeClr>
          </a:solidFill>
          <a:ln w="12700" cmpd="sng">
            <a:solidFill>
              <a:schemeClr val="tx1"/>
            </a:solidFill>
            <a:prstDash val="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400" dirty="0" smtClean="0">
                <a:solidFill>
                  <a:srgbClr val="000000"/>
                </a:solidFill>
                <a:latin typeface="Comic Sans MS"/>
                <a:ea typeface="ＭＳ 明朝"/>
                <a:cs typeface="Times New Roman"/>
              </a:rPr>
              <a:t>Lecture 52 : Au jardin </a:t>
            </a:r>
          </a:p>
        </p:txBody>
      </p:sp>
      <p:sp>
        <p:nvSpPr>
          <p:cNvPr id="33" name="Légende encadrée 1 32"/>
          <p:cNvSpPr/>
          <p:nvPr/>
        </p:nvSpPr>
        <p:spPr>
          <a:xfrm>
            <a:off x="3910874" y="8553640"/>
            <a:ext cx="1142598" cy="287867"/>
          </a:xfrm>
          <a:prstGeom prst="borderCallout1">
            <a:avLst>
              <a:gd name="adj1" fmla="val 98161"/>
              <a:gd name="adj2" fmla="val 19917"/>
              <a:gd name="adj3" fmla="val 197794"/>
              <a:gd name="adj4" fmla="val 32062"/>
            </a:avLst>
          </a:prstGeom>
          <a:ln w="9525" cmpd="sng">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a:t>d</a:t>
            </a:r>
            <a:r>
              <a:rPr lang="fr-FR" sz="1600" dirty="0" smtClean="0"/>
              <a:t>u cerfeuil</a:t>
            </a:r>
            <a:endParaRPr lang="fr-FR" sz="1600" dirty="0"/>
          </a:p>
        </p:txBody>
      </p:sp>
      <p:sp>
        <p:nvSpPr>
          <p:cNvPr id="34" name="Légende encadrée 1 33"/>
          <p:cNvSpPr/>
          <p:nvPr/>
        </p:nvSpPr>
        <p:spPr>
          <a:xfrm>
            <a:off x="2128181" y="8548824"/>
            <a:ext cx="1244600" cy="511715"/>
          </a:xfrm>
          <a:prstGeom prst="borderCallout1">
            <a:avLst>
              <a:gd name="adj1" fmla="val 97801"/>
              <a:gd name="adj2" fmla="val 15674"/>
              <a:gd name="adj3" fmla="val 156627"/>
              <a:gd name="adj4" fmla="val 26594"/>
            </a:avLst>
          </a:prstGeom>
          <a:ln w="9525" cmpd="sng">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smtClean="0"/>
              <a:t>un bulbe de fenouil</a:t>
            </a:r>
            <a:endParaRPr lang="fr-FR" sz="1600" dirty="0"/>
          </a:p>
        </p:txBody>
      </p:sp>
      <p:pic>
        <p:nvPicPr>
          <p:cNvPr id="35" name="Image 34"/>
          <p:cNvPicPr>
            <a:picLocks noChangeAspect="1"/>
          </p:cNvPicPr>
          <p:nvPr/>
        </p:nvPicPr>
        <p:blipFill rotWithShape="1">
          <a:blip r:embed="rId2">
            <a:extLst>
              <a:ext uri="{BEBA8EAE-BF5A-486C-A8C5-ECC9F3942E4B}">
                <a14:imgProps xmlns:a14="http://schemas.microsoft.com/office/drawing/2010/main">
                  <a14:imgLayer r:embed="rId8">
                    <a14:imgEffect>
                      <a14:sharpenSoften amount="50000"/>
                    </a14:imgEffect>
                    <a14:imgEffect>
                      <a14:brightnessContrast contrast="20000"/>
                    </a14:imgEffect>
                  </a14:imgLayer>
                </a14:imgProps>
              </a:ext>
            </a:extLst>
          </a:blip>
          <a:srcRect r="61422" b="18278"/>
          <a:stretch/>
        </p:blipFill>
        <p:spPr>
          <a:xfrm>
            <a:off x="2466262" y="9106784"/>
            <a:ext cx="519674" cy="729926"/>
          </a:xfrm>
          <a:prstGeom prst="rect">
            <a:avLst/>
          </a:prstGeom>
        </p:spPr>
      </p:pic>
      <p:pic>
        <p:nvPicPr>
          <p:cNvPr id="36" name="Image 35"/>
          <p:cNvPicPr>
            <a:picLocks noChangeAspect="1"/>
          </p:cNvPicPr>
          <p:nvPr/>
        </p:nvPicPr>
        <p:blipFill rotWithShape="1">
          <a:blip r:embed="rId4"/>
          <a:srcRect b="50432"/>
          <a:stretch/>
        </p:blipFill>
        <p:spPr>
          <a:xfrm>
            <a:off x="727379" y="9088711"/>
            <a:ext cx="703327" cy="783423"/>
          </a:xfrm>
          <a:prstGeom prst="rect">
            <a:avLst/>
          </a:prstGeom>
        </p:spPr>
      </p:pic>
      <p:pic>
        <p:nvPicPr>
          <p:cNvPr id="37" name="Image 36"/>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4289560" y="8979785"/>
            <a:ext cx="588433" cy="892349"/>
          </a:xfrm>
          <a:prstGeom prst="rect">
            <a:avLst/>
          </a:prstGeom>
        </p:spPr>
      </p:pic>
      <p:pic>
        <p:nvPicPr>
          <p:cNvPr id="38" name="Image 37"/>
          <p:cNvPicPr>
            <a:picLocks noChangeAspect="1"/>
          </p:cNvPicPr>
          <p:nvPr/>
        </p:nvPicPr>
        <p:blipFill>
          <a:blip r:embed="rId7"/>
          <a:stretch>
            <a:fillRect/>
          </a:stretch>
        </p:blipFill>
        <p:spPr>
          <a:xfrm>
            <a:off x="5741332" y="8979785"/>
            <a:ext cx="563034" cy="856925"/>
          </a:xfrm>
          <a:prstGeom prst="rect">
            <a:avLst/>
          </a:prstGeom>
        </p:spPr>
      </p:pic>
      <p:sp>
        <p:nvSpPr>
          <p:cNvPr id="39" name="Légende encadrée 1 38"/>
          <p:cNvSpPr/>
          <p:nvPr/>
        </p:nvSpPr>
        <p:spPr>
          <a:xfrm>
            <a:off x="358647" y="8548824"/>
            <a:ext cx="1244600" cy="511715"/>
          </a:xfrm>
          <a:prstGeom prst="borderCallout1">
            <a:avLst>
              <a:gd name="adj1" fmla="val 101110"/>
              <a:gd name="adj2" fmla="val 24518"/>
              <a:gd name="adj3" fmla="val 166555"/>
              <a:gd name="adj4" fmla="val 40200"/>
            </a:avLst>
          </a:prstGeom>
          <a:ln w="9525" cmpd="sng">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smtClean="0"/>
              <a:t>une g</a:t>
            </a:r>
            <a:r>
              <a:rPr lang="fr-FR" sz="1600" dirty="0" smtClean="0">
                <a:solidFill>
                  <a:srgbClr val="008000"/>
                </a:solidFill>
              </a:rPr>
              <a:t>ou</a:t>
            </a:r>
            <a:r>
              <a:rPr lang="fr-FR" sz="1600" dirty="0" smtClean="0"/>
              <a:t>sse d’ail</a:t>
            </a:r>
            <a:endParaRPr lang="fr-FR" sz="1600" dirty="0"/>
          </a:p>
        </p:txBody>
      </p:sp>
      <p:sp>
        <p:nvSpPr>
          <p:cNvPr id="40" name="Légende encadrée 1 39"/>
          <p:cNvSpPr/>
          <p:nvPr/>
        </p:nvSpPr>
        <p:spPr>
          <a:xfrm>
            <a:off x="5438717" y="8548824"/>
            <a:ext cx="1142598" cy="287867"/>
          </a:xfrm>
          <a:prstGeom prst="borderCallout1">
            <a:avLst>
              <a:gd name="adj1" fmla="val 98161"/>
              <a:gd name="adj2" fmla="val 19917"/>
              <a:gd name="adj3" fmla="val 186029"/>
              <a:gd name="adj4" fmla="val 37249"/>
            </a:avLst>
          </a:prstGeom>
          <a:ln w="9525" cmpd="sng">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smtClean="0"/>
              <a:t>du persi</a:t>
            </a:r>
            <a:r>
              <a:rPr lang="fr-FR" sz="1600" dirty="0" smtClean="0">
                <a:solidFill>
                  <a:srgbClr val="7F7F7F"/>
                </a:solidFill>
              </a:rPr>
              <a:t>l</a:t>
            </a:r>
            <a:endParaRPr lang="fr-FR" sz="1600" dirty="0">
              <a:solidFill>
                <a:srgbClr val="7F7F7F"/>
              </a:solidFill>
            </a:endParaRPr>
          </a:p>
        </p:txBody>
      </p:sp>
    </p:spTree>
    <p:extLst>
      <p:ext uri="{BB962C8B-B14F-4D97-AF65-F5344CB8AC3E}">
        <p14:creationId xmlns:p14="http://schemas.microsoft.com/office/powerpoint/2010/main" val="107824117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2343150" y="34685"/>
            <a:ext cx="2171700" cy="388648"/>
          </a:xfrm>
          <a:prstGeom prst="roundRect">
            <a:avLst/>
          </a:prstGeom>
          <a:solidFill>
            <a:schemeClr val="bg1">
              <a:lumMod val="75000"/>
            </a:schemeClr>
          </a:solidFill>
          <a:ln w="12700" cmpd="sng">
            <a:solidFill>
              <a:schemeClr val="tx1"/>
            </a:solidFill>
            <a:prstDash val="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400" dirty="0" smtClean="0">
                <a:solidFill>
                  <a:srgbClr val="000000"/>
                </a:solidFill>
                <a:latin typeface="Comic Sans MS"/>
                <a:ea typeface="ＭＳ 明朝"/>
                <a:cs typeface="Times New Roman"/>
              </a:rPr>
              <a:t>Lecture 46 : </a:t>
            </a:r>
          </a:p>
        </p:txBody>
      </p:sp>
      <p:sp>
        <p:nvSpPr>
          <p:cNvPr id="8" name="Rectangle à coins arrondis 7"/>
          <p:cNvSpPr/>
          <p:nvPr/>
        </p:nvSpPr>
        <p:spPr>
          <a:xfrm>
            <a:off x="2362366" y="5083328"/>
            <a:ext cx="2171700" cy="388648"/>
          </a:xfrm>
          <a:prstGeom prst="roundRect">
            <a:avLst/>
          </a:prstGeom>
          <a:solidFill>
            <a:schemeClr val="bg1">
              <a:lumMod val="75000"/>
            </a:schemeClr>
          </a:solidFill>
          <a:ln w="12700" cmpd="sng">
            <a:solidFill>
              <a:schemeClr val="tx1"/>
            </a:solidFill>
            <a:prstDash val="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400" smtClean="0">
                <a:solidFill>
                  <a:srgbClr val="000000"/>
                </a:solidFill>
                <a:latin typeface="Comic Sans MS"/>
                <a:ea typeface="ＭＳ 明朝"/>
                <a:cs typeface="Times New Roman"/>
              </a:rPr>
              <a:t>Lecture 46 </a:t>
            </a:r>
            <a:r>
              <a:rPr lang="fr-FR" sz="1400" dirty="0" smtClean="0">
                <a:solidFill>
                  <a:srgbClr val="000000"/>
                </a:solidFill>
                <a:latin typeface="Comic Sans MS"/>
                <a:ea typeface="ＭＳ 明朝"/>
                <a:cs typeface="Times New Roman"/>
              </a:rPr>
              <a:t>: </a:t>
            </a:r>
          </a:p>
        </p:txBody>
      </p:sp>
      <p:sp>
        <p:nvSpPr>
          <p:cNvPr id="2" name="ZoneTexte 1"/>
          <p:cNvSpPr txBox="1"/>
          <p:nvPr/>
        </p:nvSpPr>
        <p:spPr>
          <a:xfrm>
            <a:off x="211800" y="608223"/>
            <a:ext cx="6475629" cy="2595582"/>
          </a:xfrm>
          <a:prstGeom prst="rect">
            <a:avLst/>
          </a:prstGeom>
          <a:noFill/>
        </p:spPr>
        <p:txBody>
          <a:bodyPr wrap="square" rtlCol="0">
            <a:spAutoFit/>
          </a:bodyPr>
          <a:lstStyle/>
          <a:p>
            <a:r>
              <a:rPr lang="fr-FR" sz="1600" dirty="0" smtClean="0">
                <a:latin typeface="Comic Sans MS"/>
                <a:cs typeface="Comic Sans MS"/>
              </a:rPr>
              <a:t>V</a:t>
            </a:r>
            <a:r>
              <a:rPr lang="fr-FR" sz="1600" dirty="0" smtClean="0">
                <a:solidFill>
                  <a:srgbClr val="008000"/>
                </a:solidFill>
                <a:latin typeface="Comic Sans MS"/>
                <a:cs typeface="Comic Sans MS"/>
              </a:rPr>
              <a:t>oi</a:t>
            </a:r>
            <a:r>
              <a:rPr lang="fr-FR" sz="1600" dirty="0" smtClean="0">
                <a:latin typeface="Comic Sans MS"/>
                <a:cs typeface="Comic Sans MS"/>
              </a:rPr>
              <a:t>ci les </a:t>
            </a:r>
            <a:r>
              <a:rPr lang="fr-FR" sz="1600" dirty="0" smtClean="0">
                <a:solidFill>
                  <a:schemeClr val="accent1">
                    <a:lumMod val="75000"/>
                  </a:schemeClr>
                </a:solidFill>
                <a:latin typeface="Comic Sans MS"/>
                <a:cs typeface="Comic Sans MS"/>
              </a:rPr>
              <a:t>ph</a:t>
            </a:r>
            <a:r>
              <a:rPr lang="fr-FR" sz="1600" dirty="0" smtClean="0">
                <a:latin typeface="Comic Sans MS"/>
                <a:cs typeface="Comic Sans MS"/>
              </a:rPr>
              <a:t>oto</a:t>
            </a:r>
            <a:r>
              <a:rPr lang="fr-FR" sz="1600" dirty="0" smtClean="0">
                <a:solidFill>
                  <a:schemeClr val="bg1">
                    <a:lumMod val="50000"/>
                  </a:schemeClr>
                </a:solidFill>
                <a:latin typeface="Comic Sans MS"/>
                <a:cs typeface="Comic Sans MS"/>
              </a:rPr>
              <a:t>s</a:t>
            </a:r>
            <a:r>
              <a:rPr lang="fr-FR" sz="1600" dirty="0" smtClean="0">
                <a:latin typeface="Comic Sans MS"/>
                <a:cs typeface="Comic Sans MS"/>
              </a:rPr>
              <a:t> du cross. Li</a:t>
            </a:r>
            <a:r>
              <a:rPr lang="fr-FR" sz="1600" dirty="0" smtClean="0">
                <a:solidFill>
                  <a:srgbClr val="7F7F7F"/>
                </a:solidFill>
                <a:latin typeface="Comic Sans MS"/>
                <a:cs typeface="Comic Sans MS"/>
              </a:rPr>
              <a:t>s</a:t>
            </a:r>
            <a:r>
              <a:rPr lang="fr-FR" sz="1600" dirty="0" smtClean="0">
                <a:latin typeface="Comic Sans MS"/>
                <a:cs typeface="Comic Sans MS"/>
              </a:rPr>
              <a:t> d’abor</a:t>
            </a:r>
            <a:r>
              <a:rPr lang="fr-FR" sz="1600" dirty="0" smtClean="0">
                <a:solidFill>
                  <a:srgbClr val="7F7F7F"/>
                </a:solidFill>
                <a:latin typeface="Comic Sans MS"/>
                <a:cs typeface="Comic Sans MS"/>
              </a:rPr>
              <a:t>d</a:t>
            </a:r>
            <a:r>
              <a:rPr lang="fr-FR" sz="1600" dirty="0" smtClean="0">
                <a:latin typeface="Comic Sans MS"/>
                <a:cs typeface="Comic Sans MS"/>
              </a:rPr>
              <a:t> cha</a:t>
            </a:r>
            <a:r>
              <a:rPr lang="fr-FR" sz="1600" dirty="0" smtClean="0">
                <a:solidFill>
                  <a:srgbClr val="376092"/>
                </a:solidFill>
                <a:latin typeface="Comic Sans MS"/>
                <a:cs typeface="Comic Sans MS"/>
              </a:rPr>
              <a:t>qu</a:t>
            </a:r>
            <a:r>
              <a:rPr lang="fr-FR" sz="1600" dirty="0" smtClean="0">
                <a:latin typeface="Comic Sans MS"/>
                <a:cs typeface="Comic Sans MS"/>
              </a:rPr>
              <a:t>e </a:t>
            </a:r>
            <a:r>
              <a:rPr lang="fr-FR" sz="1600" dirty="0" smtClean="0">
                <a:solidFill>
                  <a:srgbClr val="376092"/>
                </a:solidFill>
                <a:latin typeface="Comic Sans MS"/>
                <a:cs typeface="Comic Sans MS"/>
              </a:rPr>
              <a:t>ph</a:t>
            </a:r>
            <a:r>
              <a:rPr lang="fr-FR" sz="1600" dirty="0" smtClean="0">
                <a:latin typeface="Comic Sans MS"/>
                <a:cs typeface="Comic Sans MS"/>
              </a:rPr>
              <a:t>rase, pui</a:t>
            </a:r>
            <a:r>
              <a:rPr lang="fr-FR" sz="1600" dirty="0" smtClean="0">
                <a:solidFill>
                  <a:srgbClr val="7F7F7F"/>
                </a:solidFill>
                <a:latin typeface="Comic Sans MS"/>
                <a:cs typeface="Comic Sans MS"/>
              </a:rPr>
              <a:t>s</a:t>
            </a:r>
            <a:r>
              <a:rPr lang="fr-FR" sz="1600" dirty="0" smtClean="0">
                <a:latin typeface="Comic Sans MS"/>
                <a:cs typeface="Comic Sans MS"/>
              </a:rPr>
              <a:t> note le numéro de </a:t>
            </a:r>
            <a:r>
              <a:rPr lang="fr-FR" sz="1600" dirty="0">
                <a:latin typeface="Comic Sans MS"/>
                <a:cs typeface="Comic Sans MS"/>
              </a:rPr>
              <a:t>la bonne </a:t>
            </a:r>
            <a:r>
              <a:rPr lang="fr-FR" sz="1600" dirty="0">
                <a:solidFill>
                  <a:srgbClr val="376092"/>
                </a:solidFill>
                <a:latin typeface="Comic Sans MS"/>
                <a:cs typeface="Comic Sans MS"/>
              </a:rPr>
              <a:t>ph</a:t>
            </a:r>
            <a:r>
              <a:rPr lang="fr-FR" sz="1600" dirty="0">
                <a:latin typeface="Comic Sans MS"/>
                <a:cs typeface="Comic Sans MS"/>
              </a:rPr>
              <a:t>rase </a:t>
            </a:r>
            <a:r>
              <a:rPr lang="fr-FR" sz="1600" dirty="0" smtClean="0">
                <a:latin typeface="Comic Sans MS"/>
                <a:cs typeface="Comic Sans MS"/>
              </a:rPr>
              <a:t>s</a:t>
            </a:r>
            <a:r>
              <a:rPr lang="fr-FR" sz="1600" dirty="0" smtClean="0">
                <a:solidFill>
                  <a:srgbClr val="008000"/>
                </a:solidFill>
                <a:latin typeface="Comic Sans MS"/>
                <a:cs typeface="Comic Sans MS"/>
              </a:rPr>
              <a:t>ou</a:t>
            </a:r>
            <a:r>
              <a:rPr lang="fr-FR" sz="1600" dirty="0" smtClean="0">
                <a:solidFill>
                  <a:srgbClr val="7F7F7F"/>
                </a:solidFill>
                <a:latin typeface="Comic Sans MS"/>
                <a:cs typeface="Comic Sans MS"/>
              </a:rPr>
              <a:t>s</a:t>
            </a:r>
            <a:r>
              <a:rPr lang="fr-FR" sz="1600" dirty="0" smtClean="0">
                <a:latin typeface="Comic Sans MS"/>
                <a:cs typeface="Comic Sans MS"/>
              </a:rPr>
              <a:t> cha</a:t>
            </a:r>
            <a:r>
              <a:rPr lang="fr-FR" sz="1600" dirty="0" smtClean="0">
                <a:solidFill>
                  <a:srgbClr val="376092"/>
                </a:solidFill>
                <a:latin typeface="Comic Sans MS"/>
                <a:cs typeface="Comic Sans MS"/>
              </a:rPr>
              <a:t>qu</a:t>
            </a:r>
            <a:r>
              <a:rPr lang="fr-FR" sz="1600" dirty="0" smtClean="0">
                <a:latin typeface="Comic Sans MS"/>
                <a:cs typeface="Comic Sans MS"/>
              </a:rPr>
              <a:t>e </a:t>
            </a:r>
            <a:r>
              <a:rPr lang="fr-FR" sz="1600" dirty="0" smtClean="0">
                <a:solidFill>
                  <a:srgbClr val="376092"/>
                </a:solidFill>
                <a:latin typeface="Comic Sans MS"/>
                <a:cs typeface="Comic Sans MS"/>
              </a:rPr>
              <a:t>ph</a:t>
            </a:r>
            <a:r>
              <a:rPr lang="fr-FR" sz="1600" dirty="0" smtClean="0">
                <a:latin typeface="Comic Sans MS"/>
                <a:cs typeface="Comic Sans MS"/>
              </a:rPr>
              <a:t>oto :</a:t>
            </a:r>
          </a:p>
          <a:p>
            <a:endParaRPr lang="fr-FR" sz="1600" dirty="0"/>
          </a:p>
          <a:p>
            <a:pPr marL="342900" indent="-342900">
              <a:lnSpc>
                <a:spcPct val="120000"/>
              </a:lnSpc>
              <a:buAutoNum type="arabicPeriod"/>
              <a:tabLst>
                <a:tab pos="4041775" algn="l"/>
              </a:tabLst>
            </a:pPr>
            <a:r>
              <a:rPr lang="fr-FR" sz="1600" dirty="0" smtClean="0"/>
              <a:t>Les </a:t>
            </a:r>
            <a:r>
              <a:rPr lang="fr-FR" sz="1600" dirty="0" smtClean="0">
                <a:solidFill>
                  <a:srgbClr val="008000"/>
                </a:solidFill>
              </a:rPr>
              <a:t>en</a:t>
            </a:r>
            <a:r>
              <a:rPr lang="fr-FR" sz="1600" dirty="0" smtClean="0"/>
              <a:t>f</a:t>
            </a:r>
            <a:r>
              <a:rPr lang="fr-FR" sz="1600" dirty="0" smtClean="0">
                <a:solidFill>
                  <a:srgbClr val="008000"/>
                </a:solidFill>
              </a:rPr>
              <a:t>an</a:t>
            </a:r>
            <a:r>
              <a:rPr lang="fr-FR" sz="1600" dirty="0" smtClean="0">
                <a:solidFill>
                  <a:srgbClr val="7F7F7F"/>
                </a:solidFill>
              </a:rPr>
              <a:t>ts</a:t>
            </a:r>
            <a:r>
              <a:rPr lang="fr-FR" sz="1600" dirty="0" smtClean="0"/>
              <a:t> éc</a:t>
            </a:r>
            <a:r>
              <a:rPr lang="fr-FR" sz="1600" dirty="0" smtClean="0">
                <a:solidFill>
                  <a:srgbClr val="008000"/>
                </a:solidFill>
              </a:rPr>
              <a:t>ou</a:t>
            </a:r>
            <a:r>
              <a:rPr lang="fr-FR" sz="1600" dirty="0" smtClean="0"/>
              <a:t>te</a:t>
            </a:r>
            <a:r>
              <a:rPr lang="fr-FR" sz="1600" dirty="0" smtClean="0">
                <a:solidFill>
                  <a:srgbClr val="7F7F7F"/>
                </a:solidFill>
              </a:rPr>
              <a:t>nt</a:t>
            </a:r>
            <a:r>
              <a:rPr lang="fr-FR" sz="1600" dirty="0" smtClean="0"/>
              <a:t> les c</a:t>
            </a:r>
            <a:r>
              <a:rPr lang="fr-FR" sz="1600" dirty="0" smtClean="0">
                <a:solidFill>
                  <a:srgbClr val="008000"/>
                </a:solidFill>
              </a:rPr>
              <a:t>on</a:t>
            </a:r>
            <a:r>
              <a:rPr lang="fr-FR" sz="1600" dirty="0" smtClean="0"/>
              <a:t>si</a:t>
            </a:r>
            <a:r>
              <a:rPr lang="fr-FR" sz="1600" dirty="0" smtClean="0">
                <a:solidFill>
                  <a:srgbClr val="376092"/>
                </a:solidFill>
              </a:rPr>
              <a:t>gn</a:t>
            </a:r>
            <a:r>
              <a:rPr lang="fr-FR" sz="1600" dirty="0" smtClean="0"/>
              <a:t>e</a:t>
            </a:r>
            <a:r>
              <a:rPr lang="fr-FR" sz="1600" dirty="0" smtClean="0">
                <a:solidFill>
                  <a:srgbClr val="7F7F7F"/>
                </a:solidFill>
              </a:rPr>
              <a:t>s</a:t>
            </a:r>
            <a:r>
              <a:rPr lang="fr-FR" sz="1600" dirty="0" smtClean="0"/>
              <a:t>. </a:t>
            </a:r>
          </a:p>
          <a:p>
            <a:pPr marL="342900" indent="-342900">
              <a:lnSpc>
                <a:spcPct val="120000"/>
              </a:lnSpc>
              <a:buAutoNum type="arabicPeriod"/>
              <a:tabLst>
                <a:tab pos="4041775" algn="l"/>
              </a:tabLst>
            </a:pPr>
            <a:r>
              <a:rPr lang="fr-FR" sz="1600" dirty="0" smtClean="0"/>
              <a:t>C’est le dépar</a:t>
            </a:r>
            <a:r>
              <a:rPr lang="fr-FR" sz="1600" dirty="0" smtClean="0">
                <a:solidFill>
                  <a:srgbClr val="7F7F7F"/>
                </a:solidFill>
              </a:rPr>
              <a:t>t</a:t>
            </a:r>
            <a:r>
              <a:rPr lang="fr-FR" sz="1600" dirty="0" smtClean="0"/>
              <a:t>, les </a:t>
            </a:r>
            <a:r>
              <a:rPr lang="fr-FR" sz="1600" dirty="0" smtClean="0">
                <a:solidFill>
                  <a:srgbClr val="008000"/>
                </a:solidFill>
              </a:rPr>
              <a:t>en</a:t>
            </a:r>
            <a:r>
              <a:rPr lang="fr-FR" sz="1600" dirty="0" smtClean="0"/>
              <a:t>f</a:t>
            </a:r>
            <a:r>
              <a:rPr lang="fr-FR" sz="1600" dirty="0" smtClean="0">
                <a:solidFill>
                  <a:srgbClr val="008000"/>
                </a:solidFill>
              </a:rPr>
              <a:t>an</a:t>
            </a:r>
            <a:r>
              <a:rPr lang="fr-FR" sz="1600" dirty="0" smtClean="0">
                <a:solidFill>
                  <a:srgbClr val="7F7F7F"/>
                </a:solidFill>
              </a:rPr>
              <a:t>ts</a:t>
            </a:r>
            <a:r>
              <a:rPr lang="fr-FR" sz="1600" dirty="0" smtClean="0"/>
              <a:t> parte</a:t>
            </a:r>
            <a:r>
              <a:rPr lang="fr-FR" sz="1600" dirty="0" smtClean="0">
                <a:solidFill>
                  <a:srgbClr val="7F7F7F"/>
                </a:solidFill>
              </a:rPr>
              <a:t>nt</a:t>
            </a:r>
            <a:r>
              <a:rPr lang="fr-FR" sz="1600" dirty="0" smtClean="0"/>
              <a:t> </a:t>
            </a:r>
            <a:r>
              <a:rPr lang="fr-FR" sz="1600" dirty="0" smtClean="0">
                <a:solidFill>
                  <a:srgbClr val="008000"/>
                </a:solidFill>
              </a:rPr>
              <a:t>en</a:t>
            </a:r>
            <a:r>
              <a:rPr lang="fr-FR" sz="1600" dirty="0" smtClean="0"/>
              <a:t> c</a:t>
            </a:r>
            <a:r>
              <a:rPr lang="fr-FR" sz="1600" dirty="0" smtClean="0">
                <a:solidFill>
                  <a:srgbClr val="008000"/>
                </a:solidFill>
              </a:rPr>
              <a:t>ou</a:t>
            </a:r>
            <a:r>
              <a:rPr lang="fr-FR" sz="1600" dirty="0" smtClean="0"/>
              <a:t>r</a:t>
            </a:r>
            <a:r>
              <a:rPr lang="fr-FR" sz="1600" dirty="0" smtClean="0">
                <a:solidFill>
                  <a:srgbClr val="008000"/>
                </a:solidFill>
              </a:rPr>
              <a:t>an</a:t>
            </a:r>
            <a:r>
              <a:rPr lang="fr-FR" sz="1600" dirty="0" smtClean="0">
                <a:solidFill>
                  <a:srgbClr val="7F7F7F"/>
                </a:solidFill>
              </a:rPr>
              <a:t>t</a:t>
            </a:r>
            <a:r>
              <a:rPr lang="fr-FR" sz="1600" dirty="0" smtClean="0"/>
              <a:t>, t</a:t>
            </a:r>
            <a:r>
              <a:rPr lang="fr-FR" sz="1600" dirty="0" smtClean="0">
                <a:solidFill>
                  <a:srgbClr val="008000"/>
                </a:solidFill>
              </a:rPr>
              <a:t>ou</a:t>
            </a:r>
            <a:r>
              <a:rPr lang="fr-FR" sz="1600" dirty="0" smtClean="0"/>
              <a:t>s </a:t>
            </a:r>
            <a:r>
              <a:rPr lang="fr-FR" sz="1600" dirty="0" smtClean="0">
                <a:solidFill>
                  <a:srgbClr val="008000"/>
                </a:solidFill>
              </a:rPr>
              <a:t>en</a:t>
            </a:r>
            <a:r>
              <a:rPr lang="fr-FR" sz="1600" dirty="0" smtClean="0"/>
              <a:t>s</a:t>
            </a:r>
            <a:r>
              <a:rPr lang="fr-FR" sz="1600" dirty="0" smtClean="0">
                <a:solidFill>
                  <a:srgbClr val="008000"/>
                </a:solidFill>
              </a:rPr>
              <a:t>em</a:t>
            </a:r>
            <a:r>
              <a:rPr lang="fr-FR" sz="1600" dirty="0" smtClean="0"/>
              <a:t>ble.</a:t>
            </a:r>
          </a:p>
          <a:p>
            <a:pPr marL="342900" indent="-342900">
              <a:lnSpc>
                <a:spcPct val="120000"/>
              </a:lnSpc>
              <a:buAutoNum type="arabicPeriod"/>
              <a:tabLst>
                <a:tab pos="4041775" algn="l"/>
              </a:tabLst>
            </a:pPr>
            <a:r>
              <a:rPr lang="fr-FR" sz="1600" dirty="0" smtClean="0"/>
              <a:t>Les </a:t>
            </a:r>
            <a:r>
              <a:rPr lang="fr-FR" sz="1600" dirty="0" smtClean="0">
                <a:solidFill>
                  <a:srgbClr val="008000"/>
                </a:solidFill>
              </a:rPr>
              <a:t>en</a:t>
            </a:r>
            <a:r>
              <a:rPr lang="fr-FR" sz="1600" dirty="0" smtClean="0"/>
              <a:t>f</a:t>
            </a:r>
            <a:r>
              <a:rPr lang="fr-FR" sz="1600" dirty="0" smtClean="0">
                <a:solidFill>
                  <a:srgbClr val="008000"/>
                </a:solidFill>
              </a:rPr>
              <a:t>an</a:t>
            </a:r>
            <a:r>
              <a:rPr lang="fr-FR" sz="1600" dirty="0" smtClean="0">
                <a:solidFill>
                  <a:srgbClr val="7F7F7F"/>
                </a:solidFill>
              </a:rPr>
              <a:t>ts</a:t>
            </a:r>
            <a:r>
              <a:rPr lang="fr-FR" sz="1600" dirty="0" smtClean="0"/>
              <a:t> c</a:t>
            </a:r>
            <a:r>
              <a:rPr lang="fr-FR" sz="1600" dirty="0" smtClean="0">
                <a:solidFill>
                  <a:srgbClr val="008000"/>
                </a:solidFill>
              </a:rPr>
              <a:t>ou</a:t>
            </a:r>
            <a:r>
              <a:rPr lang="fr-FR" sz="1600" dirty="0" smtClean="0"/>
              <a:t>re</a:t>
            </a:r>
            <a:r>
              <a:rPr lang="fr-FR" sz="1600" dirty="0" smtClean="0">
                <a:solidFill>
                  <a:srgbClr val="7F7F7F"/>
                </a:solidFill>
              </a:rPr>
              <a:t>nt</a:t>
            </a:r>
            <a:r>
              <a:rPr lang="fr-FR" sz="1600" dirty="0" smtClean="0"/>
              <a:t> à l</a:t>
            </a:r>
            <a:r>
              <a:rPr lang="fr-FR" sz="1600" dirty="0" smtClean="0">
                <a:solidFill>
                  <a:srgbClr val="008000"/>
                </a:solidFill>
              </a:rPr>
              <a:t>eu</a:t>
            </a:r>
            <a:r>
              <a:rPr lang="fr-FR" sz="1600" dirty="0" smtClean="0"/>
              <a:t>r vitesse p</a:t>
            </a:r>
            <a:r>
              <a:rPr lang="fr-FR" sz="1600" dirty="0" smtClean="0">
                <a:solidFill>
                  <a:srgbClr val="008000"/>
                </a:solidFill>
              </a:rPr>
              <a:t>ou</a:t>
            </a:r>
            <a:r>
              <a:rPr lang="fr-FR" sz="1600" dirty="0" smtClean="0"/>
              <a:t>r ne pa</a:t>
            </a:r>
            <a:r>
              <a:rPr lang="fr-FR" sz="1600" dirty="0" smtClean="0">
                <a:solidFill>
                  <a:schemeClr val="bg1">
                    <a:lumMod val="50000"/>
                  </a:schemeClr>
                </a:solidFill>
              </a:rPr>
              <a:t>s</a:t>
            </a:r>
            <a:r>
              <a:rPr lang="fr-FR" sz="1600" dirty="0" smtClean="0"/>
              <a:t> s’arrêt</a:t>
            </a:r>
            <a:r>
              <a:rPr lang="fr-FR" sz="1600" dirty="0" smtClean="0">
                <a:solidFill>
                  <a:srgbClr val="008000"/>
                </a:solidFill>
              </a:rPr>
              <a:t>er</a:t>
            </a:r>
            <a:r>
              <a:rPr lang="fr-FR" sz="1600" dirty="0" smtClean="0"/>
              <a:t> jus</a:t>
            </a:r>
            <a:r>
              <a:rPr lang="fr-FR" sz="1600" dirty="0" smtClean="0">
                <a:solidFill>
                  <a:srgbClr val="376092"/>
                </a:solidFill>
              </a:rPr>
              <a:t>qu</a:t>
            </a:r>
            <a:r>
              <a:rPr lang="fr-FR" sz="1600" dirty="0" smtClean="0"/>
              <a:t>’à la f</a:t>
            </a:r>
            <a:r>
              <a:rPr lang="fr-FR" sz="1600" dirty="0" smtClean="0">
                <a:solidFill>
                  <a:srgbClr val="008000"/>
                </a:solidFill>
              </a:rPr>
              <a:t>in</a:t>
            </a:r>
            <a:r>
              <a:rPr lang="fr-FR" sz="1600" dirty="0" smtClean="0"/>
              <a:t>. </a:t>
            </a:r>
          </a:p>
          <a:p>
            <a:pPr marL="342900" indent="-342900">
              <a:lnSpc>
                <a:spcPct val="120000"/>
              </a:lnSpc>
              <a:buAutoNum type="arabicPeriod"/>
              <a:tabLst>
                <a:tab pos="4041775" algn="l"/>
              </a:tabLst>
            </a:pPr>
            <a:r>
              <a:rPr lang="fr-FR" sz="1600" dirty="0" smtClean="0"/>
              <a:t>C’est b</a:t>
            </a:r>
            <a:r>
              <a:rPr lang="fr-FR" sz="1600" dirty="0" smtClean="0">
                <a:solidFill>
                  <a:srgbClr val="008000"/>
                </a:solidFill>
              </a:rPr>
              <a:t>ien</a:t>
            </a:r>
            <a:r>
              <a:rPr lang="fr-FR" sz="1600" dirty="0" smtClean="0"/>
              <a:t>tô</a:t>
            </a:r>
            <a:r>
              <a:rPr lang="fr-FR" sz="1600" dirty="0" smtClean="0">
                <a:solidFill>
                  <a:srgbClr val="7F7F7F"/>
                </a:solidFill>
              </a:rPr>
              <a:t>t</a:t>
            </a:r>
            <a:r>
              <a:rPr lang="fr-FR" sz="1600" dirty="0" smtClean="0"/>
              <a:t> l’arrivé</a:t>
            </a:r>
            <a:r>
              <a:rPr lang="fr-FR" sz="1600" dirty="0" smtClean="0">
                <a:solidFill>
                  <a:srgbClr val="7F7F7F"/>
                </a:solidFill>
              </a:rPr>
              <a:t>e</a:t>
            </a:r>
            <a:r>
              <a:rPr lang="fr-FR" sz="1600" dirty="0" smtClean="0"/>
              <a:t> : </a:t>
            </a:r>
            <a:r>
              <a:rPr lang="fr-FR" sz="1600" dirty="0" smtClean="0">
                <a:solidFill>
                  <a:srgbClr val="376092"/>
                </a:solidFill>
              </a:rPr>
              <a:t>qu</a:t>
            </a:r>
            <a:r>
              <a:rPr lang="fr-FR" sz="1600" dirty="0" smtClean="0"/>
              <a:t>el</a:t>
            </a:r>
            <a:r>
              <a:rPr lang="fr-FR" sz="1600" dirty="0" smtClean="0">
                <a:solidFill>
                  <a:srgbClr val="376092"/>
                </a:solidFill>
              </a:rPr>
              <a:t>qu</a:t>
            </a:r>
            <a:r>
              <a:rPr lang="fr-FR" sz="1600" dirty="0" smtClean="0"/>
              <a:t>e</a:t>
            </a:r>
            <a:r>
              <a:rPr lang="fr-FR" sz="1600" dirty="0" smtClean="0">
                <a:solidFill>
                  <a:srgbClr val="7F7F7F"/>
                </a:solidFill>
              </a:rPr>
              <a:t>s</a:t>
            </a:r>
            <a:r>
              <a:rPr lang="fr-FR" sz="1600" dirty="0" smtClean="0"/>
              <a:t> </a:t>
            </a:r>
            <a:r>
              <a:rPr lang="fr-FR" sz="1600" dirty="0" smtClean="0">
                <a:solidFill>
                  <a:srgbClr val="008000"/>
                </a:solidFill>
              </a:rPr>
              <a:t>en</a:t>
            </a:r>
            <a:r>
              <a:rPr lang="fr-FR" sz="1600" dirty="0" smtClean="0"/>
              <a:t>f</a:t>
            </a:r>
            <a:r>
              <a:rPr lang="fr-FR" sz="1600" dirty="0" smtClean="0">
                <a:solidFill>
                  <a:srgbClr val="008000"/>
                </a:solidFill>
              </a:rPr>
              <a:t>an</a:t>
            </a:r>
            <a:r>
              <a:rPr lang="fr-FR" sz="1600" dirty="0" smtClean="0">
                <a:solidFill>
                  <a:srgbClr val="7F7F7F"/>
                </a:solidFill>
              </a:rPr>
              <a:t>ts</a:t>
            </a:r>
            <a:r>
              <a:rPr lang="fr-FR" sz="1600" dirty="0" smtClean="0"/>
              <a:t> accélère</a:t>
            </a:r>
            <a:r>
              <a:rPr lang="fr-FR" sz="1600" dirty="0" smtClean="0">
                <a:solidFill>
                  <a:srgbClr val="7F7F7F"/>
                </a:solidFill>
              </a:rPr>
              <a:t>nt</a:t>
            </a:r>
            <a:r>
              <a:rPr lang="fr-FR" sz="1600" dirty="0" smtClean="0"/>
              <a:t> p</a:t>
            </a:r>
            <a:r>
              <a:rPr lang="fr-FR" sz="1600" dirty="0" smtClean="0">
                <a:solidFill>
                  <a:srgbClr val="008000"/>
                </a:solidFill>
              </a:rPr>
              <a:t>ou</a:t>
            </a:r>
            <a:r>
              <a:rPr lang="fr-FR" sz="1600" dirty="0" smtClean="0"/>
              <a:t>r pass</a:t>
            </a:r>
            <a:r>
              <a:rPr lang="fr-FR" sz="1600" dirty="0" smtClean="0">
                <a:solidFill>
                  <a:srgbClr val="008000"/>
                </a:solidFill>
              </a:rPr>
              <a:t>er</a:t>
            </a:r>
            <a:r>
              <a:rPr lang="fr-FR" sz="1600" dirty="0" smtClean="0"/>
              <a:t> dev</a:t>
            </a:r>
            <a:r>
              <a:rPr lang="fr-FR" sz="1600" dirty="0" smtClean="0">
                <a:solidFill>
                  <a:srgbClr val="008000"/>
                </a:solidFill>
              </a:rPr>
              <a:t>an</a:t>
            </a:r>
            <a:r>
              <a:rPr lang="fr-FR" sz="1600" dirty="0" smtClean="0"/>
              <a:t>t. </a:t>
            </a:r>
          </a:p>
          <a:p>
            <a:pPr marL="342900" indent="-342900">
              <a:lnSpc>
                <a:spcPct val="120000"/>
              </a:lnSpc>
              <a:buAutoNum type="arabicPeriod"/>
              <a:tabLst>
                <a:tab pos="4041775" algn="l"/>
              </a:tabLst>
            </a:pPr>
            <a:r>
              <a:rPr lang="fr-FR" sz="1600" dirty="0" smtClean="0"/>
              <a:t>Les </a:t>
            </a:r>
            <a:r>
              <a:rPr lang="fr-FR" sz="1600" dirty="0" smtClean="0">
                <a:solidFill>
                  <a:srgbClr val="008000"/>
                </a:solidFill>
              </a:rPr>
              <a:t>en</a:t>
            </a:r>
            <a:r>
              <a:rPr lang="fr-FR" sz="1600" dirty="0" smtClean="0"/>
              <a:t>f</a:t>
            </a:r>
            <a:r>
              <a:rPr lang="fr-FR" sz="1600" dirty="0" smtClean="0">
                <a:solidFill>
                  <a:srgbClr val="008000"/>
                </a:solidFill>
              </a:rPr>
              <a:t>an</a:t>
            </a:r>
            <a:r>
              <a:rPr lang="fr-FR" sz="1600" dirty="0" smtClean="0">
                <a:solidFill>
                  <a:srgbClr val="7F7F7F"/>
                </a:solidFill>
              </a:rPr>
              <a:t>ts</a:t>
            </a:r>
            <a:r>
              <a:rPr lang="fr-FR" sz="1600" dirty="0" smtClean="0"/>
              <a:t> mar</a:t>
            </a:r>
            <a:r>
              <a:rPr lang="fr-FR" sz="1600" dirty="0" smtClean="0">
                <a:solidFill>
                  <a:schemeClr val="accent1">
                    <a:lumMod val="75000"/>
                  </a:schemeClr>
                </a:solidFill>
              </a:rPr>
              <a:t>ch</a:t>
            </a:r>
            <a:r>
              <a:rPr lang="fr-FR" sz="1600" dirty="0" smtClean="0"/>
              <a:t>e</a:t>
            </a:r>
            <a:r>
              <a:rPr lang="fr-FR" sz="1600" dirty="0" smtClean="0">
                <a:solidFill>
                  <a:srgbClr val="7F7F7F"/>
                </a:solidFill>
              </a:rPr>
              <a:t>nt</a:t>
            </a:r>
            <a:r>
              <a:rPr lang="fr-FR" sz="1600" dirty="0" smtClean="0"/>
              <a:t> </a:t>
            </a:r>
            <a:r>
              <a:rPr lang="fr-FR" sz="1600" dirty="0" smtClean="0">
                <a:solidFill>
                  <a:srgbClr val="008000"/>
                </a:solidFill>
              </a:rPr>
              <a:t>en</a:t>
            </a:r>
            <a:r>
              <a:rPr lang="fr-FR" sz="1600" dirty="0" smtClean="0"/>
              <a:t>tre les plo</a:t>
            </a:r>
            <a:r>
              <a:rPr lang="fr-FR" sz="1600" dirty="0" smtClean="0">
                <a:solidFill>
                  <a:srgbClr val="7F7F7F"/>
                </a:solidFill>
              </a:rPr>
              <a:t>ts</a:t>
            </a:r>
            <a:r>
              <a:rPr lang="fr-FR" sz="1600" dirty="0" smtClean="0"/>
              <a:t> av</a:t>
            </a:r>
            <a:r>
              <a:rPr lang="fr-FR" sz="1600" dirty="0" smtClean="0">
                <a:solidFill>
                  <a:srgbClr val="008000"/>
                </a:solidFill>
              </a:rPr>
              <a:t>an</a:t>
            </a:r>
            <a:r>
              <a:rPr lang="fr-FR" sz="1600" dirty="0" smtClean="0">
                <a:solidFill>
                  <a:srgbClr val="7F7F7F"/>
                </a:solidFill>
              </a:rPr>
              <a:t>t</a:t>
            </a:r>
            <a:r>
              <a:rPr lang="fr-FR" sz="1600" dirty="0" smtClean="0"/>
              <a:t> de donn</a:t>
            </a:r>
            <a:r>
              <a:rPr lang="fr-FR" sz="1600" dirty="0" smtClean="0">
                <a:solidFill>
                  <a:srgbClr val="008000"/>
                </a:solidFill>
              </a:rPr>
              <a:t>er</a:t>
            </a:r>
            <a:r>
              <a:rPr lang="fr-FR" sz="1600" dirty="0" smtClean="0"/>
              <a:t> l</a:t>
            </a:r>
            <a:r>
              <a:rPr lang="fr-FR" sz="1600" dirty="0" smtClean="0">
                <a:solidFill>
                  <a:srgbClr val="008000"/>
                </a:solidFill>
              </a:rPr>
              <a:t>eu</a:t>
            </a:r>
            <a:r>
              <a:rPr lang="fr-FR" sz="1600" dirty="0" smtClean="0"/>
              <a:t>r numéro de dossar</a:t>
            </a:r>
            <a:r>
              <a:rPr lang="fr-FR" sz="1600" dirty="0" smtClean="0">
                <a:solidFill>
                  <a:srgbClr val="7F7F7F"/>
                </a:solidFill>
              </a:rPr>
              <a:t>d</a:t>
            </a:r>
            <a:r>
              <a:rPr lang="fr-FR" sz="1600" dirty="0" smtClean="0"/>
              <a:t>. </a:t>
            </a:r>
          </a:p>
        </p:txBody>
      </p:sp>
      <p:pic>
        <p:nvPicPr>
          <p:cNvPr id="5" name="Imag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890649" y="3269666"/>
            <a:ext cx="1143516" cy="857637"/>
          </a:xfrm>
          <a:prstGeom prst="rect">
            <a:avLst/>
          </a:prstGeom>
          <a:ln>
            <a:solidFill>
              <a:srgbClr val="000000"/>
            </a:solidFill>
          </a:ln>
        </p:spPr>
      </p:pic>
      <p:pic>
        <p:nvPicPr>
          <p:cNvPr id="11" name="Image 10"/>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434674" y="2995993"/>
            <a:ext cx="798854" cy="1346200"/>
          </a:xfrm>
          <a:prstGeom prst="rect">
            <a:avLst/>
          </a:prstGeom>
          <a:ln>
            <a:solidFill>
              <a:schemeClr val="tx1"/>
            </a:solidFill>
          </a:ln>
        </p:spPr>
      </p:pic>
      <p:pic>
        <p:nvPicPr>
          <p:cNvPr id="12" name="Image 1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55685" y="3137233"/>
            <a:ext cx="844854" cy="1109720"/>
          </a:xfrm>
          <a:prstGeom prst="rect">
            <a:avLst/>
          </a:prstGeom>
          <a:ln>
            <a:solidFill>
              <a:srgbClr val="000000"/>
            </a:solidFill>
          </a:ln>
        </p:spPr>
      </p:pic>
      <p:pic>
        <p:nvPicPr>
          <p:cNvPr id="13" name="Image 12"/>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5400000">
            <a:off x="1538274" y="3307030"/>
            <a:ext cx="1321302" cy="1005274"/>
          </a:xfrm>
          <a:prstGeom prst="rect">
            <a:avLst/>
          </a:prstGeom>
          <a:ln>
            <a:solidFill>
              <a:srgbClr val="000000"/>
            </a:solidFill>
          </a:ln>
        </p:spPr>
      </p:pic>
      <p:pic>
        <p:nvPicPr>
          <p:cNvPr id="14" name="Image 13"/>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rot="5400000">
            <a:off x="5689917" y="3101809"/>
            <a:ext cx="835839" cy="1171553"/>
          </a:xfrm>
          <a:prstGeom prst="rect">
            <a:avLst/>
          </a:prstGeom>
          <a:ln>
            <a:solidFill>
              <a:srgbClr val="000000"/>
            </a:solidFill>
          </a:ln>
        </p:spPr>
      </p:pic>
      <p:sp>
        <p:nvSpPr>
          <p:cNvPr id="15" name="Ellipse 14"/>
          <p:cNvSpPr/>
          <p:nvPr/>
        </p:nvSpPr>
        <p:spPr>
          <a:xfrm>
            <a:off x="635000" y="4127303"/>
            <a:ext cx="381000" cy="387547"/>
          </a:xfrm>
          <a:prstGeom prst="ellipse">
            <a:avLst/>
          </a:prstGeom>
          <a:ln w="12700" cmpd="sng"/>
        </p:spPr>
        <p:style>
          <a:lnRef idx="2">
            <a:schemeClr val="dk1"/>
          </a:lnRef>
          <a:fillRef idx="1">
            <a:schemeClr val="lt1"/>
          </a:fillRef>
          <a:effectRef idx="0">
            <a:schemeClr val="dk1"/>
          </a:effectRef>
          <a:fontRef idx="minor">
            <a:schemeClr val="dk1"/>
          </a:fontRef>
        </p:style>
        <p:txBody>
          <a:bodyPr lIns="0" rIns="0" rtlCol="0" anchor="t"/>
          <a:lstStyle/>
          <a:p>
            <a:pPr algn="ctr"/>
            <a:endParaRPr lang="fr-FR" sz="1600" dirty="0">
              <a:ln w="12700" cmpd="sng">
                <a:solidFill>
                  <a:schemeClr val="tx1"/>
                </a:solidFill>
              </a:ln>
              <a:solidFill>
                <a:schemeClr val="bg1">
                  <a:lumMod val="50000"/>
                </a:schemeClr>
              </a:solidFill>
            </a:endParaRPr>
          </a:p>
        </p:txBody>
      </p:sp>
      <p:sp>
        <p:nvSpPr>
          <p:cNvPr id="16" name="Ellipse 15"/>
          <p:cNvSpPr/>
          <p:nvPr/>
        </p:nvSpPr>
        <p:spPr>
          <a:xfrm>
            <a:off x="3308350" y="4177824"/>
            <a:ext cx="381000" cy="387547"/>
          </a:xfrm>
          <a:prstGeom prst="ellipse">
            <a:avLst/>
          </a:prstGeom>
          <a:ln w="12700" cmpd="sng"/>
        </p:spPr>
        <p:style>
          <a:lnRef idx="2">
            <a:schemeClr val="dk1"/>
          </a:lnRef>
          <a:fillRef idx="1">
            <a:schemeClr val="lt1"/>
          </a:fillRef>
          <a:effectRef idx="0">
            <a:schemeClr val="dk1"/>
          </a:effectRef>
          <a:fontRef idx="minor">
            <a:schemeClr val="dk1"/>
          </a:fontRef>
        </p:style>
        <p:txBody>
          <a:bodyPr lIns="0" rIns="0" rtlCol="0" anchor="t"/>
          <a:lstStyle/>
          <a:p>
            <a:pPr algn="ctr"/>
            <a:endParaRPr lang="fr-FR" sz="1600" dirty="0">
              <a:ln w="12700" cmpd="sng">
                <a:solidFill>
                  <a:schemeClr val="tx1"/>
                </a:solidFill>
              </a:ln>
              <a:solidFill>
                <a:schemeClr val="bg1">
                  <a:lumMod val="50000"/>
                </a:schemeClr>
              </a:solidFill>
            </a:endParaRPr>
          </a:p>
        </p:txBody>
      </p:sp>
      <p:sp>
        <p:nvSpPr>
          <p:cNvPr id="17" name="Ellipse 16"/>
          <p:cNvSpPr/>
          <p:nvPr/>
        </p:nvSpPr>
        <p:spPr>
          <a:xfrm>
            <a:off x="4622800" y="4177824"/>
            <a:ext cx="381000" cy="387547"/>
          </a:xfrm>
          <a:prstGeom prst="ellipse">
            <a:avLst/>
          </a:prstGeom>
          <a:ln w="12700" cmpd="sng"/>
        </p:spPr>
        <p:style>
          <a:lnRef idx="2">
            <a:schemeClr val="dk1"/>
          </a:lnRef>
          <a:fillRef idx="1">
            <a:schemeClr val="lt1"/>
          </a:fillRef>
          <a:effectRef idx="0">
            <a:schemeClr val="dk1"/>
          </a:effectRef>
          <a:fontRef idx="minor">
            <a:schemeClr val="dk1"/>
          </a:fontRef>
        </p:style>
        <p:txBody>
          <a:bodyPr lIns="0" rIns="0" rtlCol="0" anchor="t"/>
          <a:lstStyle/>
          <a:p>
            <a:pPr algn="ctr"/>
            <a:endParaRPr lang="fr-FR" sz="1600" dirty="0">
              <a:ln w="12700" cmpd="sng">
                <a:solidFill>
                  <a:schemeClr val="tx1"/>
                </a:solidFill>
              </a:ln>
              <a:solidFill>
                <a:schemeClr val="bg1">
                  <a:lumMod val="50000"/>
                </a:schemeClr>
              </a:solidFill>
            </a:endParaRPr>
          </a:p>
        </p:txBody>
      </p:sp>
      <p:sp>
        <p:nvSpPr>
          <p:cNvPr id="18" name="Ellipse 17"/>
          <p:cNvSpPr/>
          <p:nvPr/>
        </p:nvSpPr>
        <p:spPr>
          <a:xfrm>
            <a:off x="5962650" y="4177824"/>
            <a:ext cx="381000" cy="387547"/>
          </a:xfrm>
          <a:prstGeom prst="ellipse">
            <a:avLst/>
          </a:prstGeom>
          <a:ln w="12700" cmpd="sng"/>
        </p:spPr>
        <p:style>
          <a:lnRef idx="2">
            <a:schemeClr val="dk1"/>
          </a:lnRef>
          <a:fillRef idx="1">
            <a:schemeClr val="lt1"/>
          </a:fillRef>
          <a:effectRef idx="0">
            <a:schemeClr val="dk1"/>
          </a:effectRef>
          <a:fontRef idx="minor">
            <a:schemeClr val="dk1"/>
          </a:fontRef>
        </p:style>
        <p:txBody>
          <a:bodyPr lIns="0" rIns="0" rtlCol="0" anchor="t"/>
          <a:lstStyle/>
          <a:p>
            <a:pPr algn="ctr"/>
            <a:endParaRPr lang="fr-FR" sz="1600" dirty="0">
              <a:ln w="12700" cmpd="sng">
                <a:solidFill>
                  <a:schemeClr val="tx1"/>
                </a:solidFill>
              </a:ln>
              <a:solidFill>
                <a:schemeClr val="bg1">
                  <a:lumMod val="50000"/>
                </a:schemeClr>
              </a:solidFill>
            </a:endParaRPr>
          </a:p>
        </p:txBody>
      </p:sp>
      <p:sp>
        <p:nvSpPr>
          <p:cNvPr id="19" name="Ellipse 18"/>
          <p:cNvSpPr/>
          <p:nvPr/>
        </p:nvSpPr>
        <p:spPr>
          <a:xfrm>
            <a:off x="1981366" y="4425753"/>
            <a:ext cx="381000" cy="387547"/>
          </a:xfrm>
          <a:prstGeom prst="ellipse">
            <a:avLst/>
          </a:prstGeom>
          <a:ln w="12700" cmpd="sng"/>
        </p:spPr>
        <p:style>
          <a:lnRef idx="2">
            <a:schemeClr val="dk1"/>
          </a:lnRef>
          <a:fillRef idx="1">
            <a:schemeClr val="lt1"/>
          </a:fillRef>
          <a:effectRef idx="0">
            <a:schemeClr val="dk1"/>
          </a:effectRef>
          <a:fontRef idx="minor">
            <a:schemeClr val="dk1"/>
          </a:fontRef>
        </p:style>
        <p:txBody>
          <a:bodyPr lIns="0" rIns="0" rtlCol="0" anchor="t"/>
          <a:lstStyle/>
          <a:p>
            <a:pPr algn="ctr"/>
            <a:endParaRPr lang="fr-FR" sz="1600" dirty="0">
              <a:ln w="12700" cmpd="sng">
                <a:solidFill>
                  <a:schemeClr val="tx1"/>
                </a:solidFill>
              </a:ln>
              <a:solidFill>
                <a:schemeClr val="bg1">
                  <a:lumMod val="50000"/>
                </a:schemeClr>
              </a:solidFill>
            </a:endParaRPr>
          </a:p>
        </p:txBody>
      </p:sp>
      <p:pic>
        <p:nvPicPr>
          <p:cNvPr id="21" name="Image 20"/>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913766" y="8256778"/>
            <a:ext cx="1143516" cy="857637"/>
          </a:xfrm>
          <a:prstGeom prst="rect">
            <a:avLst/>
          </a:prstGeom>
          <a:ln>
            <a:solidFill>
              <a:srgbClr val="000000"/>
            </a:solidFill>
          </a:ln>
        </p:spPr>
      </p:pic>
      <p:pic>
        <p:nvPicPr>
          <p:cNvPr id="22" name="Image 2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457791" y="7983105"/>
            <a:ext cx="798854" cy="1346200"/>
          </a:xfrm>
          <a:prstGeom prst="rect">
            <a:avLst/>
          </a:prstGeom>
          <a:ln>
            <a:solidFill>
              <a:schemeClr val="tx1"/>
            </a:solidFill>
          </a:ln>
        </p:spPr>
      </p:pic>
      <p:pic>
        <p:nvPicPr>
          <p:cNvPr id="23" name="Image 22"/>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78802" y="8124345"/>
            <a:ext cx="844854" cy="1109720"/>
          </a:xfrm>
          <a:prstGeom prst="rect">
            <a:avLst/>
          </a:prstGeom>
          <a:ln>
            <a:solidFill>
              <a:srgbClr val="000000"/>
            </a:solidFill>
          </a:ln>
        </p:spPr>
      </p:pic>
      <p:pic>
        <p:nvPicPr>
          <p:cNvPr id="24" name="Image 23"/>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5400000">
            <a:off x="1561391" y="8294142"/>
            <a:ext cx="1321302" cy="1005274"/>
          </a:xfrm>
          <a:prstGeom prst="rect">
            <a:avLst/>
          </a:prstGeom>
          <a:ln>
            <a:solidFill>
              <a:srgbClr val="000000"/>
            </a:solidFill>
          </a:ln>
        </p:spPr>
      </p:pic>
      <p:pic>
        <p:nvPicPr>
          <p:cNvPr id="25" name="Image 24"/>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rot="5400000">
            <a:off x="5713034" y="8088921"/>
            <a:ext cx="835839" cy="1171553"/>
          </a:xfrm>
          <a:prstGeom prst="rect">
            <a:avLst/>
          </a:prstGeom>
          <a:ln>
            <a:solidFill>
              <a:srgbClr val="000000"/>
            </a:solidFill>
          </a:ln>
        </p:spPr>
      </p:pic>
      <p:sp>
        <p:nvSpPr>
          <p:cNvPr id="26" name="Ellipse 25"/>
          <p:cNvSpPr/>
          <p:nvPr/>
        </p:nvSpPr>
        <p:spPr>
          <a:xfrm>
            <a:off x="658117" y="9114415"/>
            <a:ext cx="381000" cy="387547"/>
          </a:xfrm>
          <a:prstGeom prst="ellipse">
            <a:avLst/>
          </a:prstGeom>
          <a:ln w="12700" cmpd="sng"/>
        </p:spPr>
        <p:style>
          <a:lnRef idx="2">
            <a:schemeClr val="dk1"/>
          </a:lnRef>
          <a:fillRef idx="1">
            <a:schemeClr val="lt1"/>
          </a:fillRef>
          <a:effectRef idx="0">
            <a:schemeClr val="dk1"/>
          </a:effectRef>
          <a:fontRef idx="minor">
            <a:schemeClr val="dk1"/>
          </a:fontRef>
        </p:style>
        <p:txBody>
          <a:bodyPr lIns="0" rIns="0" rtlCol="0" anchor="t"/>
          <a:lstStyle/>
          <a:p>
            <a:pPr algn="ctr"/>
            <a:endParaRPr lang="fr-FR" sz="1600" dirty="0">
              <a:ln w="12700" cmpd="sng">
                <a:solidFill>
                  <a:schemeClr val="tx1"/>
                </a:solidFill>
              </a:ln>
              <a:solidFill>
                <a:schemeClr val="bg1">
                  <a:lumMod val="50000"/>
                </a:schemeClr>
              </a:solidFill>
            </a:endParaRPr>
          </a:p>
        </p:txBody>
      </p:sp>
      <p:sp>
        <p:nvSpPr>
          <p:cNvPr id="27" name="Ellipse 26"/>
          <p:cNvSpPr/>
          <p:nvPr/>
        </p:nvSpPr>
        <p:spPr>
          <a:xfrm>
            <a:off x="3331467" y="9164936"/>
            <a:ext cx="381000" cy="387547"/>
          </a:xfrm>
          <a:prstGeom prst="ellipse">
            <a:avLst/>
          </a:prstGeom>
          <a:ln w="12700" cmpd="sng"/>
        </p:spPr>
        <p:style>
          <a:lnRef idx="2">
            <a:schemeClr val="dk1"/>
          </a:lnRef>
          <a:fillRef idx="1">
            <a:schemeClr val="lt1"/>
          </a:fillRef>
          <a:effectRef idx="0">
            <a:schemeClr val="dk1"/>
          </a:effectRef>
          <a:fontRef idx="minor">
            <a:schemeClr val="dk1"/>
          </a:fontRef>
        </p:style>
        <p:txBody>
          <a:bodyPr lIns="0" rIns="0" rtlCol="0" anchor="t"/>
          <a:lstStyle/>
          <a:p>
            <a:pPr algn="ctr"/>
            <a:endParaRPr lang="fr-FR" sz="1600" dirty="0">
              <a:ln w="12700" cmpd="sng">
                <a:solidFill>
                  <a:schemeClr val="tx1"/>
                </a:solidFill>
              </a:ln>
              <a:solidFill>
                <a:schemeClr val="bg1">
                  <a:lumMod val="50000"/>
                </a:schemeClr>
              </a:solidFill>
            </a:endParaRPr>
          </a:p>
        </p:txBody>
      </p:sp>
      <p:sp>
        <p:nvSpPr>
          <p:cNvPr id="28" name="Ellipse 27"/>
          <p:cNvSpPr/>
          <p:nvPr/>
        </p:nvSpPr>
        <p:spPr>
          <a:xfrm>
            <a:off x="4645917" y="9164936"/>
            <a:ext cx="381000" cy="387547"/>
          </a:xfrm>
          <a:prstGeom prst="ellipse">
            <a:avLst/>
          </a:prstGeom>
          <a:ln w="12700" cmpd="sng"/>
        </p:spPr>
        <p:style>
          <a:lnRef idx="2">
            <a:schemeClr val="dk1"/>
          </a:lnRef>
          <a:fillRef idx="1">
            <a:schemeClr val="lt1"/>
          </a:fillRef>
          <a:effectRef idx="0">
            <a:schemeClr val="dk1"/>
          </a:effectRef>
          <a:fontRef idx="minor">
            <a:schemeClr val="dk1"/>
          </a:fontRef>
        </p:style>
        <p:txBody>
          <a:bodyPr lIns="0" rIns="0" rtlCol="0" anchor="t"/>
          <a:lstStyle/>
          <a:p>
            <a:pPr algn="ctr"/>
            <a:endParaRPr lang="fr-FR" sz="1600" dirty="0">
              <a:ln w="12700" cmpd="sng">
                <a:solidFill>
                  <a:schemeClr val="tx1"/>
                </a:solidFill>
              </a:ln>
              <a:solidFill>
                <a:schemeClr val="bg1">
                  <a:lumMod val="50000"/>
                </a:schemeClr>
              </a:solidFill>
            </a:endParaRPr>
          </a:p>
        </p:txBody>
      </p:sp>
      <p:sp>
        <p:nvSpPr>
          <p:cNvPr id="29" name="Ellipse 28"/>
          <p:cNvSpPr/>
          <p:nvPr/>
        </p:nvSpPr>
        <p:spPr>
          <a:xfrm>
            <a:off x="5985767" y="9164936"/>
            <a:ext cx="381000" cy="387547"/>
          </a:xfrm>
          <a:prstGeom prst="ellipse">
            <a:avLst/>
          </a:prstGeom>
          <a:ln w="12700" cmpd="sng"/>
        </p:spPr>
        <p:style>
          <a:lnRef idx="2">
            <a:schemeClr val="dk1"/>
          </a:lnRef>
          <a:fillRef idx="1">
            <a:schemeClr val="lt1"/>
          </a:fillRef>
          <a:effectRef idx="0">
            <a:schemeClr val="dk1"/>
          </a:effectRef>
          <a:fontRef idx="minor">
            <a:schemeClr val="dk1"/>
          </a:fontRef>
        </p:style>
        <p:txBody>
          <a:bodyPr lIns="0" rIns="0" rtlCol="0" anchor="t"/>
          <a:lstStyle/>
          <a:p>
            <a:pPr algn="ctr"/>
            <a:endParaRPr lang="fr-FR" sz="1600" dirty="0">
              <a:ln w="12700" cmpd="sng">
                <a:solidFill>
                  <a:schemeClr val="tx1"/>
                </a:solidFill>
              </a:ln>
              <a:solidFill>
                <a:schemeClr val="bg1">
                  <a:lumMod val="50000"/>
                </a:schemeClr>
              </a:solidFill>
            </a:endParaRPr>
          </a:p>
        </p:txBody>
      </p:sp>
      <p:sp>
        <p:nvSpPr>
          <p:cNvPr id="30" name="Ellipse 29"/>
          <p:cNvSpPr/>
          <p:nvPr/>
        </p:nvSpPr>
        <p:spPr>
          <a:xfrm>
            <a:off x="2004483" y="9412865"/>
            <a:ext cx="381000" cy="387547"/>
          </a:xfrm>
          <a:prstGeom prst="ellipse">
            <a:avLst/>
          </a:prstGeom>
          <a:ln w="12700" cmpd="sng"/>
        </p:spPr>
        <p:style>
          <a:lnRef idx="2">
            <a:schemeClr val="dk1"/>
          </a:lnRef>
          <a:fillRef idx="1">
            <a:schemeClr val="lt1"/>
          </a:fillRef>
          <a:effectRef idx="0">
            <a:schemeClr val="dk1"/>
          </a:effectRef>
          <a:fontRef idx="minor">
            <a:schemeClr val="dk1"/>
          </a:fontRef>
        </p:style>
        <p:txBody>
          <a:bodyPr lIns="0" rIns="0" rtlCol="0" anchor="t"/>
          <a:lstStyle/>
          <a:p>
            <a:pPr algn="ctr"/>
            <a:endParaRPr lang="fr-FR" sz="1600" dirty="0">
              <a:ln w="12700" cmpd="sng">
                <a:solidFill>
                  <a:schemeClr val="tx1"/>
                </a:solidFill>
              </a:ln>
              <a:solidFill>
                <a:schemeClr val="bg1">
                  <a:lumMod val="50000"/>
                </a:schemeClr>
              </a:solidFill>
            </a:endParaRPr>
          </a:p>
        </p:txBody>
      </p:sp>
      <p:sp>
        <p:nvSpPr>
          <p:cNvPr id="31" name="ZoneTexte 30"/>
          <p:cNvSpPr txBox="1"/>
          <p:nvPr/>
        </p:nvSpPr>
        <p:spPr>
          <a:xfrm>
            <a:off x="193631" y="5556102"/>
            <a:ext cx="6475629" cy="2595582"/>
          </a:xfrm>
          <a:prstGeom prst="rect">
            <a:avLst/>
          </a:prstGeom>
          <a:noFill/>
        </p:spPr>
        <p:txBody>
          <a:bodyPr wrap="square" rtlCol="0">
            <a:spAutoFit/>
          </a:bodyPr>
          <a:lstStyle/>
          <a:p>
            <a:r>
              <a:rPr lang="fr-FR" sz="1600" dirty="0" smtClean="0">
                <a:latin typeface="Comic Sans MS"/>
                <a:cs typeface="Comic Sans MS"/>
              </a:rPr>
              <a:t>V</a:t>
            </a:r>
            <a:r>
              <a:rPr lang="fr-FR" sz="1600" dirty="0" smtClean="0">
                <a:solidFill>
                  <a:srgbClr val="008000"/>
                </a:solidFill>
                <a:latin typeface="Comic Sans MS"/>
                <a:cs typeface="Comic Sans MS"/>
              </a:rPr>
              <a:t>oi</a:t>
            </a:r>
            <a:r>
              <a:rPr lang="fr-FR" sz="1600" dirty="0" smtClean="0">
                <a:latin typeface="Comic Sans MS"/>
                <a:cs typeface="Comic Sans MS"/>
              </a:rPr>
              <a:t>ci les </a:t>
            </a:r>
            <a:r>
              <a:rPr lang="fr-FR" sz="1600" dirty="0" smtClean="0">
                <a:solidFill>
                  <a:schemeClr val="accent1">
                    <a:lumMod val="75000"/>
                  </a:schemeClr>
                </a:solidFill>
                <a:latin typeface="Comic Sans MS"/>
                <a:cs typeface="Comic Sans MS"/>
              </a:rPr>
              <a:t>ph</a:t>
            </a:r>
            <a:r>
              <a:rPr lang="fr-FR" sz="1600" dirty="0" smtClean="0">
                <a:latin typeface="Comic Sans MS"/>
                <a:cs typeface="Comic Sans MS"/>
              </a:rPr>
              <a:t>oto</a:t>
            </a:r>
            <a:r>
              <a:rPr lang="fr-FR" sz="1600" dirty="0" smtClean="0">
                <a:solidFill>
                  <a:schemeClr val="bg1">
                    <a:lumMod val="50000"/>
                  </a:schemeClr>
                </a:solidFill>
                <a:latin typeface="Comic Sans MS"/>
                <a:cs typeface="Comic Sans MS"/>
              </a:rPr>
              <a:t>s</a:t>
            </a:r>
            <a:r>
              <a:rPr lang="fr-FR" sz="1600" dirty="0" smtClean="0">
                <a:latin typeface="Comic Sans MS"/>
                <a:cs typeface="Comic Sans MS"/>
              </a:rPr>
              <a:t> du cross. Li</a:t>
            </a:r>
            <a:r>
              <a:rPr lang="fr-FR" sz="1600" dirty="0" smtClean="0">
                <a:solidFill>
                  <a:srgbClr val="7F7F7F"/>
                </a:solidFill>
                <a:latin typeface="Comic Sans MS"/>
                <a:cs typeface="Comic Sans MS"/>
              </a:rPr>
              <a:t>s</a:t>
            </a:r>
            <a:r>
              <a:rPr lang="fr-FR" sz="1600" dirty="0" smtClean="0">
                <a:latin typeface="Comic Sans MS"/>
                <a:cs typeface="Comic Sans MS"/>
              </a:rPr>
              <a:t> d’abor</a:t>
            </a:r>
            <a:r>
              <a:rPr lang="fr-FR" sz="1600" dirty="0" smtClean="0">
                <a:solidFill>
                  <a:srgbClr val="7F7F7F"/>
                </a:solidFill>
                <a:latin typeface="Comic Sans MS"/>
                <a:cs typeface="Comic Sans MS"/>
              </a:rPr>
              <a:t>d</a:t>
            </a:r>
            <a:r>
              <a:rPr lang="fr-FR" sz="1600" dirty="0" smtClean="0">
                <a:latin typeface="Comic Sans MS"/>
                <a:cs typeface="Comic Sans MS"/>
              </a:rPr>
              <a:t> cha</a:t>
            </a:r>
            <a:r>
              <a:rPr lang="fr-FR" sz="1600" dirty="0" smtClean="0">
                <a:solidFill>
                  <a:srgbClr val="376092"/>
                </a:solidFill>
                <a:latin typeface="Comic Sans MS"/>
                <a:cs typeface="Comic Sans MS"/>
              </a:rPr>
              <a:t>qu</a:t>
            </a:r>
            <a:r>
              <a:rPr lang="fr-FR" sz="1600" dirty="0" smtClean="0">
                <a:latin typeface="Comic Sans MS"/>
                <a:cs typeface="Comic Sans MS"/>
              </a:rPr>
              <a:t>e </a:t>
            </a:r>
            <a:r>
              <a:rPr lang="fr-FR" sz="1600" dirty="0" smtClean="0">
                <a:solidFill>
                  <a:srgbClr val="376092"/>
                </a:solidFill>
                <a:latin typeface="Comic Sans MS"/>
                <a:cs typeface="Comic Sans MS"/>
              </a:rPr>
              <a:t>ph</a:t>
            </a:r>
            <a:r>
              <a:rPr lang="fr-FR" sz="1600" dirty="0" smtClean="0">
                <a:latin typeface="Comic Sans MS"/>
                <a:cs typeface="Comic Sans MS"/>
              </a:rPr>
              <a:t>rase, pui</a:t>
            </a:r>
            <a:r>
              <a:rPr lang="fr-FR" sz="1600" dirty="0" smtClean="0">
                <a:solidFill>
                  <a:srgbClr val="7F7F7F"/>
                </a:solidFill>
                <a:latin typeface="Comic Sans MS"/>
                <a:cs typeface="Comic Sans MS"/>
              </a:rPr>
              <a:t>s</a:t>
            </a:r>
            <a:r>
              <a:rPr lang="fr-FR" sz="1600" dirty="0" smtClean="0">
                <a:latin typeface="Comic Sans MS"/>
                <a:cs typeface="Comic Sans MS"/>
              </a:rPr>
              <a:t> note le numéro de </a:t>
            </a:r>
            <a:r>
              <a:rPr lang="fr-FR" sz="1600" dirty="0">
                <a:latin typeface="Comic Sans MS"/>
                <a:cs typeface="Comic Sans MS"/>
              </a:rPr>
              <a:t>la bonne </a:t>
            </a:r>
            <a:r>
              <a:rPr lang="fr-FR" sz="1600" dirty="0">
                <a:solidFill>
                  <a:srgbClr val="376092"/>
                </a:solidFill>
                <a:latin typeface="Comic Sans MS"/>
                <a:cs typeface="Comic Sans MS"/>
              </a:rPr>
              <a:t>ph</a:t>
            </a:r>
            <a:r>
              <a:rPr lang="fr-FR" sz="1600" dirty="0">
                <a:latin typeface="Comic Sans MS"/>
                <a:cs typeface="Comic Sans MS"/>
              </a:rPr>
              <a:t>rase </a:t>
            </a:r>
            <a:r>
              <a:rPr lang="fr-FR" sz="1600" dirty="0" smtClean="0">
                <a:latin typeface="Comic Sans MS"/>
                <a:cs typeface="Comic Sans MS"/>
              </a:rPr>
              <a:t>s</a:t>
            </a:r>
            <a:r>
              <a:rPr lang="fr-FR" sz="1600" dirty="0" smtClean="0">
                <a:solidFill>
                  <a:srgbClr val="008000"/>
                </a:solidFill>
                <a:latin typeface="Comic Sans MS"/>
                <a:cs typeface="Comic Sans MS"/>
              </a:rPr>
              <a:t>ou</a:t>
            </a:r>
            <a:r>
              <a:rPr lang="fr-FR" sz="1600" dirty="0" smtClean="0">
                <a:solidFill>
                  <a:srgbClr val="7F7F7F"/>
                </a:solidFill>
                <a:latin typeface="Comic Sans MS"/>
                <a:cs typeface="Comic Sans MS"/>
              </a:rPr>
              <a:t>s</a:t>
            </a:r>
            <a:r>
              <a:rPr lang="fr-FR" sz="1600" dirty="0" smtClean="0">
                <a:latin typeface="Comic Sans MS"/>
                <a:cs typeface="Comic Sans MS"/>
              </a:rPr>
              <a:t> cha</a:t>
            </a:r>
            <a:r>
              <a:rPr lang="fr-FR" sz="1600" dirty="0" smtClean="0">
                <a:solidFill>
                  <a:srgbClr val="376092"/>
                </a:solidFill>
                <a:latin typeface="Comic Sans MS"/>
                <a:cs typeface="Comic Sans MS"/>
              </a:rPr>
              <a:t>qu</a:t>
            </a:r>
            <a:r>
              <a:rPr lang="fr-FR" sz="1600" dirty="0" smtClean="0">
                <a:latin typeface="Comic Sans MS"/>
                <a:cs typeface="Comic Sans MS"/>
              </a:rPr>
              <a:t>e </a:t>
            </a:r>
            <a:r>
              <a:rPr lang="fr-FR" sz="1600" dirty="0" smtClean="0">
                <a:solidFill>
                  <a:srgbClr val="376092"/>
                </a:solidFill>
                <a:latin typeface="Comic Sans MS"/>
                <a:cs typeface="Comic Sans MS"/>
              </a:rPr>
              <a:t>ph</a:t>
            </a:r>
            <a:r>
              <a:rPr lang="fr-FR" sz="1600" dirty="0" smtClean="0">
                <a:latin typeface="Comic Sans MS"/>
                <a:cs typeface="Comic Sans MS"/>
              </a:rPr>
              <a:t>oto :</a:t>
            </a:r>
          </a:p>
          <a:p>
            <a:endParaRPr lang="fr-FR" sz="1600" dirty="0"/>
          </a:p>
          <a:p>
            <a:pPr marL="342900" indent="-342900">
              <a:lnSpc>
                <a:spcPct val="120000"/>
              </a:lnSpc>
              <a:buAutoNum type="arabicPeriod"/>
              <a:tabLst>
                <a:tab pos="4041775" algn="l"/>
              </a:tabLst>
            </a:pPr>
            <a:r>
              <a:rPr lang="fr-FR" sz="1600" dirty="0" smtClean="0"/>
              <a:t>Les </a:t>
            </a:r>
            <a:r>
              <a:rPr lang="fr-FR" sz="1600" dirty="0" smtClean="0">
                <a:solidFill>
                  <a:srgbClr val="008000"/>
                </a:solidFill>
              </a:rPr>
              <a:t>en</a:t>
            </a:r>
            <a:r>
              <a:rPr lang="fr-FR" sz="1600" dirty="0" smtClean="0"/>
              <a:t>f</a:t>
            </a:r>
            <a:r>
              <a:rPr lang="fr-FR" sz="1600" dirty="0" smtClean="0">
                <a:solidFill>
                  <a:srgbClr val="008000"/>
                </a:solidFill>
              </a:rPr>
              <a:t>an</a:t>
            </a:r>
            <a:r>
              <a:rPr lang="fr-FR" sz="1600" dirty="0" smtClean="0">
                <a:solidFill>
                  <a:srgbClr val="7F7F7F"/>
                </a:solidFill>
              </a:rPr>
              <a:t>ts</a:t>
            </a:r>
            <a:r>
              <a:rPr lang="fr-FR" sz="1600" dirty="0" smtClean="0"/>
              <a:t> éc</a:t>
            </a:r>
            <a:r>
              <a:rPr lang="fr-FR" sz="1600" dirty="0" smtClean="0">
                <a:solidFill>
                  <a:srgbClr val="008000"/>
                </a:solidFill>
              </a:rPr>
              <a:t>ou</a:t>
            </a:r>
            <a:r>
              <a:rPr lang="fr-FR" sz="1600" dirty="0" smtClean="0"/>
              <a:t>te</a:t>
            </a:r>
            <a:r>
              <a:rPr lang="fr-FR" sz="1600" dirty="0" smtClean="0">
                <a:solidFill>
                  <a:srgbClr val="7F7F7F"/>
                </a:solidFill>
              </a:rPr>
              <a:t>nt</a:t>
            </a:r>
            <a:r>
              <a:rPr lang="fr-FR" sz="1600" dirty="0" smtClean="0"/>
              <a:t> les c</a:t>
            </a:r>
            <a:r>
              <a:rPr lang="fr-FR" sz="1600" dirty="0" smtClean="0">
                <a:solidFill>
                  <a:srgbClr val="008000"/>
                </a:solidFill>
              </a:rPr>
              <a:t>on</a:t>
            </a:r>
            <a:r>
              <a:rPr lang="fr-FR" sz="1600" dirty="0" smtClean="0"/>
              <a:t>si</a:t>
            </a:r>
            <a:r>
              <a:rPr lang="fr-FR" sz="1600" dirty="0" smtClean="0">
                <a:solidFill>
                  <a:srgbClr val="376092"/>
                </a:solidFill>
              </a:rPr>
              <a:t>gn</a:t>
            </a:r>
            <a:r>
              <a:rPr lang="fr-FR" sz="1600" dirty="0" smtClean="0"/>
              <a:t>e</a:t>
            </a:r>
            <a:r>
              <a:rPr lang="fr-FR" sz="1600" dirty="0" smtClean="0">
                <a:solidFill>
                  <a:srgbClr val="7F7F7F"/>
                </a:solidFill>
              </a:rPr>
              <a:t>s</a:t>
            </a:r>
            <a:r>
              <a:rPr lang="fr-FR" sz="1600" dirty="0" smtClean="0"/>
              <a:t>. </a:t>
            </a:r>
          </a:p>
          <a:p>
            <a:pPr marL="342900" indent="-342900">
              <a:lnSpc>
                <a:spcPct val="120000"/>
              </a:lnSpc>
              <a:buAutoNum type="arabicPeriod"/>
              <a:tabLst>
                <a:tab pos="4041775" algn="l"/>
              </a:tabLst>
            </a:pPr>
            <a:r>
              <a:rPr lang="fr-FR" sz="1600" dirty="0" smtClean="0"/>
              <a:t>C’est le dépar</a:t>
            </a:r>
            <a:r>
              <a:rPr lang="fr-FR" sz="1600" dirty="0" smtClean="0">
                <a:solidFill>
                  <a:srgbClr val="7F7F7F"/>
                </a:solidFill>
              </a:rPr>
              <a:t>t</a:t>
            </a:r>
            <a:r>
              <a:rPr lang="fr-FR" sz="1600" dirty="0" smtClean="0"/>
              <a:t>, les </a:t>
            </a:r>
            <a:r>
              <a:rPr lang="fr-FR" sz="1600" dirty="0" smtClean="0">
                <a:solidFill>
                  <a:srgbClr val="008000"/>
                </a:solidFill>
              </a:rPr>
              <a:t>en</a:t>
            </a:r>
            <a:r>
              <a:rPr lang="fr-FR" sz="1600" dirty="0" smtClean="0"/>
              <a:t>f</a:t>
            </a:r>
            <a:r>
              <a:rPr lang="fr-FR" sz="1600" dirty="0" smtClean="0">
                <a:solidFill>
                  <a:srgbClr val="008000"/>
                </a:solidFill>
              </a:rPr>
              <a:t>an</a:t>
            </a:r>
            <a:r>
              <a:rPr lang="fr-FR" sz="1600" dirty="0" smtClean="0">
                <a:solidFill>
                  <a:srgbClr val="7F7F7F"/>
                </a:solidFill>
              </a:rPr>
              <a:t>ts</a:t>
            </a:r>
            <a:r>
              <a:rPr lang="fr-FR" sz="1600" dirty="0" smtClean="0"/>
              <a:t> parte</a:t>
            </a:r>
            <a:r>
              <a:rPr lang="fr-FR" sz="1600" dirty="0" smtClean="0">
                <a:solidFill>
                  <a:srgbClr val="7F7F7F"/>
                </a:solidFill>
              </a:rPr>
              <a:t>nt</a:t>
            </a:r>
            <a:r>
              <a:rPr lang="fr-FR" sz="1600" dirty="0" smtClean="0"/>
              <a:t> </a:t>
            </a:r>
            <a:r>
              <a:rPr lang="fr-FR" sz="1600" dirty="0" smtClean="0">
                <a:solidFill>
                  <a:srgbClr val="008000"/>
                </a:solidFill>
              </a:rPr>
              <a:t>en</a:t>
            </a:r>
            <a:r>
              <a:rPr lang="fr-FR" sz="1600" dirty="0" smtClean="0"/>
              <a:t> c</a:t>
            </a:r>
            <a:r>
              <a:rPr lang="fr-FR" sz="1600" dirty="0" smtClean="0">
                <a:solidFill>
                  <a:srgbClr val="008000"/>
                </a:solidFill>
              </a:rPr>
              <a:t>ou</a:t>
            </a:r>
            <a:r>
              <a:rPr lang="fr-FR" sz="1600" dirty="0" smtClean="0"/>
              <a:t>r</a:t>
            </a:r>
            <a:r>
              <a:rPr lang="fr-FR" sz="1600" dirty="0" smtClean="0">
                <a:solidFill>
                  <a:srgbClr val="008000"/>
                </a:solidFill>
              </a:rPr>
              <a:t>an</a:t>
            </a:r>
            <a:r>
              <a:rPr lang="fr-FR" sz="1600" dirty="0" smtClean="0">
                <a:solidFill>
                  <a:srgbClr val="7F7F7F"/>
                </a:solidFill>
              </a:rPr>
              <a:t>t</a:t>
            </a:r>
            <a:r>
              <a:rPr lang="fr-FR" sz="1600" dirty="0" smtClean="0"/>
              <a:t>, t</a:t>
            </a:r>
            <a:r>
              <a:rPr lang="fr-FR" sz="1600" dirty="0" smtClean="0">
                <a:solidFill>
                  <a:srgbClr val="008000"/>
                </a:solidFill>
              </a:rPr>
              <a:t>ou</a:t>
            </a:r>
            <a:r>
              <a:rPr lang="fr-FR" sz="1600" dirty="0" smtClean="0"/>
              <a:t>s </a:t>
            </a:r>
            <a:r>
              <a:rPr lang="fr-FR" sz="1600" dirty="0" smtClean="0">
                <a:solidFill>
                  <a:srgbClr val="008000"/>
                </a:solidFill>
              </a:rPr>
              <a:t>en</a:t>
            </a:r>
            <a:r>
              <a:rPr lang="fr-FR" sz="1600" dirty="0" smtClean="0"/>
              <a:t>s</a:t>
            </a:r>
            <a:r>
              <a:rPr lang="fr-FR" sz="1600" dirty="0" smtClean="0">
                <a:solidFill>
                  <a:srgbClr val="008000"/>
                </a:solidFill>
              </a:rPr>
              <a:t>em</a:t>
            </a:r>
            <a:r>
              <a:rPr lang="fr-FR" sz="1600" dirty="0" smtClean="0"/>
              <a:t>ble.</a:t>
            </a:r>
          </a:p>
          <a:p>
            <a:pPr marL="342900" indent="-342900">
              <a:lnSpc>
                <a:spcPct val="120000"/>
              </a:lnSpc>
              <a:buAutoNum type="arabicPeriod"/>
              <a:tabLst>
                <a:tab pos="4041775" algn="l"/>
              </a:tabLst>
            </a:pPr>
            <a:r>
              <a:rPr lang="fr-FR" sz="1600" dirty="0" smtClean="0"/>
              <a:t>Les </a:t>
            </a:r>
            <a:r>
              <a:rPr lang="fr-FR" sz="1600" dirty="0" smtClean="0">
                <a:solidFill>
                  <a:srgbClr val="008000"/>
                </a:solidFill>
              </a:rPr>
              <a:t>en</a:t>
            </a:r>
            <a:r>
              <a:rPr lang="fr-FR" sz="1600" dirty="0" smtClean="0"/>
              <a:t>f</a:t>
            </a:r>
            <a:r>
              <a:rPr lang="fr-FR" sz="1600" dirty="0" smtClean="0">
                <a:solidFill>
                  <a:srgbClr val="008000"/>
                </a:solidFill>
              </a:rPr>
              <a:t>an</a:t>
            </a:r>
            <a:r>
              <a:rPr lang="fr-FR" sz="1600" dirty="0" smtClean="0">
                <a:solidFill>
                  <a:srgbClr val="7F7F7F"/>
                </a:solidFill>
              </a:rPr>
              <a:t>ts</a:t>
            </a:r>
            <a:r>
              <a:rPr lang="fr-FR" sz="1600" dirty="0" smtClean="0"/>
              <a:t> c</a:t>
            </a:r>
            <a:r>
              <a:rPr lang="fr-FR" sz="1600" dirty="0" smtClean="0">
                <a:solidFill>
                  <a:srgbClr val="008000"/>
                </a:solidFill>
              </a:rPr>
              <a:t>ou</a:t>
            </a:r>
            <a:r>
              <a:rPr lang="fr-FR" sz="1600" dirty="0" smtClean="0"/>
              <a:t>re</a:t>
            </a:r>
            <a:r>
              <a:rPr lang="fr-FR" sz="1600" dirty="0" smtClean="0">
                <a:solidFill>
                  <a:srgbClr val="7F7F7F"/>
                </a:solidFill>
              </a:rPr>
              <a:t>nt</a:t>
            </a:r>
            <a:r>
              <a:rPr lang="fr-FR" sz="1600" dirty="0" smtClean="0"/>
              <a:t> à l</a:t>
            </a:r>
            <a:r>
              <a:rPr lang="fr-FR" sz="1600" dirty="0" smtClean="0">
                <a:solidFill>
                  <a:srgbClr val="008000"/>
                </a:solidFill>
              </a:rPr>
              <a:t>eu</a:t>
            </a:r>
            <a:r>
              <a:rPr lang="fr-FR" sz="1600" dirty="0" smtClean="0"/>
              <a:t>r vitesse p</a:t>
            </a:r>
            <a:r>
              <a:rPr lang="fr-FR" sz="1600" dirty="0" smtClean="0">
                <a:solidFill>
                  <a:srgbClr val="008000"/>
                </a:solidFill>
              </a:rPr>
              <a:t>ou</a:t>
            </a:r>
            <a:r>
              <a:rPr lang="fr-FR" sz="1600" dirty="0" smtClean="0"/>
              <a:t>r ne pa</a:t>
            </a:r>
            <a:r>
              <a:rPr lang="fr-FR" sz="1600" dirty="0" smtClean="0">
                <a:solidFill>
                  <a:schemeClr val="bg1">
                    <a:lumMod val="50000"/>
                  </a:schemeClr>
                </a:solidFill>
              </a:rPr>
              <a:t>s</a:t>
            </a:r>
            <a:r>
              <a:rPr lang="fr-FR" sz="1600" dirty="0" smtClean="0"/>
              <a:t> s’arrêt</a:t>
            </a:r>
            <a:r>
              <a:rPr lang="fr-FR" sz="1600" dirty="0" smtClean="0">
                <a:solidFill>
                  <a:srgbClr val="008000"/>
                </a:solidFill>
              </a:rPr>
              <a:t>er</a:t>
            </a:r>
            <a:r>
              <a:rPr lang="fr-FR" sz="1600" dirty="0" smtClean="0"/>
              <a:t> jus</a:t>
            </a:r>
            <a:r>
              <a:rPr lang="fr-FR" sz="1600" dirty="0" smtClean="0">
                <a:solidFill>
                  <a:srgbClr val="376092"/>
                </a:solidFill>
              </a:rPr>
              <a:t>qu</a:t>
            </a:r>
            <a:r>
              <a:rPr lang="fr-FR" sz="1600" dirty="0" smtClean="0"/>
              <a:t>’à la f</a:t>
            </a:r>
            <a:r>
              <a:rPr lang="fr-FR" sz="1600" dirty="0" smtClean="0">
                <a:solidFill>
                  <a:srgbClr val="008000"/>
                </a:solidFill>
              </a:rPr>
              <a:t>in</a:t>
            </a:r>
            <a:r>
              <a:rPr lang="fr-FR" sz="1600" dirty="0" smtClean="0"/>
              <a:t>. </a:t>
            </a:r>
          </a:p>
          <a:p>
            <a:pPr marL="342900" indent="-342900">
              <a:lnSpc>
                <a:spcPct val="120000"/>
              </a:lnSpc>
              <a:buAutoNum type="arabicPeriod"/>
              <a:tabLst>
                <a:tab pos="4041775" algn="l"/>
              </a:tabLst>
            </a:pPr>
            <a:r>
              <a:rPr lang="fr-FR" sz="1600" dirty="0" smtClean="0"/>
              <a:t>C’est b</a:t>
            </a:r>
            <a:r>
              <a:rPr lang="fr-FR" sz="1600" dirty="0" smtClean="0">
                <a:solidFill>
                  <a:srgbClr val="008000"/>
                </a:solidFill>
              </a:rPr>
              <a:t>ien</a:t>
            </a:r>
            <a:r>
              <a:rPr lang="fr-FR" sz="1600" dirty="0" smtClean="0"/>
              <a:t>tô</a:t>
            </a:r>
            <a:r>
              <a:rPr lang="fr-FR" sz="1600" dirty="0" smtClean="0">
                <a:solidFill>
                  <a:srgbClr val="7F7F7F"/>
                </a:solidFill>
              </a:rPr>
              <a:t>t</a:t>
            </a:r>
            <a:r>
              <a:rPr lang="fr-FR" sz="1600" dirty="0" smtClean="0"/>
              <a:t> l’arrivé</a:t>
            </a:r>
            <a:r>
              <a:rPr lang="fr-FR" sz="1600" dirty="0" smtClean="0">
                <a:solidFill>
                  <a:srgbClr val="7F7F7F"/>
                </a:solidFill>
              </a:rPr>
              <a:t>e</a:t>
            </a:r>
            <a:r>
              <a:rPr lang="fr-FR" sz="1600" dirty="0" smtClean="0"/>
              <a:t> : </a:t>
            </a:r>
            <a:r>
              <a:rPr lang="fr-FR" sz="1600" dirty="0" smtClean="0">
                <a:solidFill>
                  <a:srgbClr val="376092"/>
                </a:solidFill>
              </a:rPr>
              <a:t>qu</a:t>
            </a:r>
            <a:r>
              <a:rPr lang="fr-FR" sz="1600" dirty="0" smtClean="0"/>
              <a:t>el</a:t>
            </a:r>
            <a:r>
              <a:rPr lang="fr-FR" sz="1600" dirty="0" smtClean="0">
                <a:solidFill>
                  <a:srgbClr val="376092"/>
                </a:solidFill>
              </a:rPr>
              <a:t>qu</a:t>
            </a:r>
            <a:r>
              <a:rPr lang="fr-FR" sz="1600" dirty="0" smtClean="0"/>
              <a:t>e</a:t>
            </a:r>
            <a:r>
              <a:rPr lang="fr-FR" sz="1600" dirty="0" smtClean="0">
                <a:solidFill>
                  <a:srgbClr val="7F7F7F"/>
                </a:solidFill>
              </a:rPr>
              <a:t>s</a:t>
            </a:r>
            <a:r>
              <a:rPr lang="fr-FR" sz="1600" dirty="0" smtClean="0"/>
              <a:t> </a:t>
            </a:r>
            <a:r>
              <a:rPr lang="fr-FR" sz="1600" dirty="0" smtClean="0">
                <a:solidFill>
                  <a:srgbClr val="008000"/>
                </a:solidFill>
              </a:rPr>
              <a:t>en</a:t>
            </a:r>
            <a:r>
              <a:rPr lang="fr-FR" sz="1600" dirty="0" smtClean="0"/>
              <a:t>f</a:t>
            </a:r>
            <a:r>
              <a:rPr lang="fr-FR" sz="1600" dirty="0" smtClean="0">
                <a:solidFill>
                  <a:srgbClr val="008000"/>
                </a:solidFill>
              </a:rPr>
              <a:t>an</a:t>
            </a:r>
            <a:r>
              <a:rPr lang="fr-FR" sz="1600" dirty="0" smtClean="0">
                <a:solidFill>
                  <a:srgbClr val="7F7F7F"/>
                </a:solidFill>
              </a:rPr>
              <a:t>ts</a:t>
            </a:r>
            <a:r>
              <a:rPr lang="fr-FR" sz="1600" dirty="0" smtClean="0"/>
              <a:t> accélère</a:t>
            </a:r>
            <a:r>
              <a:rPr lang="fr-FR" sz="1600" dirty="0" smtClean="0">
                <a:solidFill>
                  <a:srgbClr val="7F7F7F"/>
                </a:solidFill>
              </a:rPr>
              <a:t>nt</a:t>
            </a:r>
            <a:r>
              <a:rPr lang="fr-FR" sz="1600" dirty="0" smtClean="0"/>
              <a:t> p</a:t>
            </a:r>
            <a:r>
              <a:rPr lang="fr-FR" sz="1600" dirty="0" smtClean="0">
                <a:solidFill>
                  <a:srgbClr val="008000"/>
                </a:solidFill>
              </a:rPr>
              <a:t>ou</a:t>
            </a:r>
            <a:r>
              <a:rPr lang="fr-FR" sz="1600" dirty="0" smtClean="0"/>
              <a:t>r pass</a:t>
            </a:r>
            <a:r>
              <a:rPr lang="fr-FR" sz="1600" dirty="0" smtClean="0">
                <a:solidFill>
                  <a:srgbClr val="008000"/>
                </a:solidFill>
              </a:rPr>
              <a:t>er</a:t>
            </a:r>
            <a:r>
              <a:rPr lang="fr-FR" sz="1600" dirty="0" smtClean="0"/>
              <a:t> dev</a:t>
            </a:r>
            <a:r>
              <a:rPr lang="fr-FR" sz="1600" dirty="0" smtClean="0">
                <a:solidFill>
                  <a:srgbClr val="008000"/>
                </a:solidFill>
              </a:rPr>
              <a:t>an</a:t>
            </a:r>
            <a:r>
              <a:rPr lang="fr-FR" sz="1600" dirty="0" smtClean="0"/>
              <a:t>t. </a:t>
            </a:r>
          </a:p>
          <a:p>
            <a:pPr marL="342900" indent="-342900">
              <a:lnSpc>
                <a:spcPct val="120000"/>
              </a:lnSpc>
              <a:buAutoNum type="arabicPeriod"/>
              <a:tabLst>
                <a:tab pos="4041775" algn="l"/>
              </a:tabLst>
            </a:pPr>
            <a:r>
              <a:rPr lang="fr-FR" sz="1600" dirty="0" smtClean="0"/>
              <a:t>Les </a:t>
            </a:r>
            <a:r>
              <a:rPr lang="fr-FR" sz="1600" dirty="0" smtClean="0">
                <a:solidFill>
                  <a:srgbClr val="008000"/>
                </a:solidFill>
              </a:rPr>
              <a:t>en</a:t>
            </a:r>
            <a:r>
              <a:rPr lang="fr-FR" sz="1600" dirty="0" smtClean="0"/>
              <a:t>f</a:t>
            </a:r>
            <a:r>
              <a:rPr lang="fr-FR" sz="1600" dirty="0" smtClean="0">
                <a:solidFill>
                  <a:srgbClr val="008000"/>
                </a:solidFill>
              </a:rPr>
              <a:t>an</a:t>
            </a:r>
            <a:r>
              <a:rPr lang="fr-FR" sz="1600" dirty="0" smtClean="0">
                <a:solidFill>
                  <a:srgbClr val="7F7F7F"/>
                </a:solidFill>
              </a:rPr>
              <a:t>ts</a:t>
            </a:r>
            <a:r>
              <a:rPr lang="fr-FR" sz="1600" dirty="0" smtClean="0"/>
              <a:t> mar</a:t>
            </a:r>
            <a:r>
              <a:rPr lang="fr-FR" sz="1600" dirty="0" smtClean="0">
                <a:solidFill>
                  <a:schemeClr val="accent1">
                    <a:lumMod val="75000"/>
                  </a:schemeClr>
                </a:solidFill>
              </a:rPr>
              <a:t>ch</a:t>
            </a:r>
            <a:r>
              <a:rPr lang="fr-FR" sz="1600" dirty="0" smtClean="0"/>
              <a:t>e</a:t>
            </a:r>
            <a:r>
              <a:rPr lang="fr-FR" sz="1600" dirty="0" smtClean="0">
                <a:solidFill>
                  <a:srgbClr val="7F7F7F"/>
                </a:solidFill>
              </a:rPr>
              <a:t>nt</a:t>
            </a:r>
            <a:r>
              <a:rPr lang="fr-FR" sz="1600" dirty="0" smtClean="0"/>
              <a:t> </a:t>
            </a:r>
            <a:r>
              <a:rPr lang="fr-FR" sz="1600" dirty="0" smtClean="0">
                <a:solidFill>
                  <a:srgbClr val="008000"/>
                </a:solidFill>
              </a:rPr>
              <a:t>en</a:t>
            </a:r>
            <a:r>
              <a:rPr lang="fr-FR" sz="1600" dirty="0" smtClean="0"/>
              <a:t>tre les plo</a:t>
            </a:r>
            <a:r>
              <a:rPr lang="fr-FR" sz="1600" dirty="0" smtClean="0">
                <a:solidFill>
                  <a:srgbClr val="7F7F7F"/>
                </a:solidFill>
              </a:rPr>
              <a:t>ts</a:t>
            </a:r>
            <a:r>
              <a:rPr lang="fr-FR" sz="1600" dirty="0" smtClean="0"/>
              <a:t> av</a:t>
            </a:r>
            <a:r>
              <a:rPr lang="fr-FR" sz="1600" dirty="0" smtClean="0">
                <a:solidFill>
                  <a:srgbClr val="008000"/>
                </a:solidFill>
              </a:rPr>
              <a:t>an</a:t>
            </a:r>
            <a:r>
              <a:rPr lang="fr-FR" sz="1600" dirty="0" smtClean="0">
                <a:solidFill>
                  <a:srgbClr val="7F7F7F"/>
                </a:solidFill>
              </a:rPr>
              <a:t>t</a:t>
            </a:r>
            <a:r>
              <a:rPr lang="fr-FR" sz="1600" dirty="0" smtClean="0"/>
              <a:t> de donn</a:t>
            </a:r>
            <a:r>
              <a:rPr lang="fr-FR" sz="1600" dirty="0" smtClean="0">
                <a:solidFill>
                  <a:srgbClr val="008000"/>
                </a:solidFill>
              </a:rPr>
              <a:t>er</a:t>
            </a:r>
            <a:r>
              <a:rPr lang="fr-FR" sz="1600" dirty="0" smtClean="0"/>
              <a:t> l</a:t>
            </a:r>
            <a:r>
              <a:rPr lang="fr-FR" sz="1600" dirty="0" smtClean="0">
                <a:solidFill>
                  <a:srgbClr val="008000"/>
                </a:solidFill>
              </a:rPr>
              <a:t>eu</a:t>
            </a:r>
            <a:r>
              <a:rPr lang="fr-FR" sz="1600" dirty="0" smtClean="0"/>
              <a:t>r numéro de dossar</a:t>
            </a:r>
            <a:r>
              <a:rPr lang="fr-FR" sz="1600" dirty="0" smtClean="0">
                <a:solidFill>
                  <a:srgbClr val="7F7F7F"/>
                </a:solidFill>
              </a:rPr>
              <a:t>d</a:t>
            </a:r>
            <a:r>
              <a:rPr lang="fr-FR" sz="1600" dirty="0" smtClean="0"/>
              <a:t>. </a:t>
            </a:r>
          </a:p>
        </p:txBody>
      </p:sp>
    </p:spTree>
    <p:extLst>
      <p:ext uri="{BB962C8B-B14F-4D97-AF65-F5344CB8AC3E}">
        <p14:creationId xmlns:p14="http://schemas.microsoft.com/office/powerpoint/2010/main" val="17195223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2207685" y="132375"/>
            <a:ext cx="2398183" cy="388648"/>
          </a:xfrm>
          <a:prstGeom prst="roundRect">
            <a:avLst/>
          </a:prstGeom>
          <a:solidFill>
            <a:schemeClr val="bg1">
              <a:lumMod val="75000"/>
            </a:schemeClr>
          </a:solidFill>
          <a:ln w="12700" cmpd="sng">
            <a:solidFill>
              <a:schemeClr val="tx1"/>
            </a:solidFill>
            <a:prstDash val="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400" dirty="0" smtClean="0">
                <a:solidFill>
                  <a:srgbClr val="000000"/>
                </a:solidFill>
                <a:latin typeface="Comic Sans MS"/>
                <a:ea typeface="ＭＳ 明朝"/>
                <a:cs typeface="Times New Roman"/>
              </a:rPr>
              <a:t>Lecture 47 : A la ferme </a:t>
            </a:r>
          </a:p>
        </p:txBody>
      </p:sp>
      <p:sp>
        <p:nvSpPr>
          <p:cNvPr id="2" name="ZoneTexte 1"/>
          <p:cNvSpPr txBox="1"/>
          <p:nvPr/>
        </p:nvSpPr>
        <p:spPr>
          <a:xfrm>
            <a:off x="161001" y="705913"/>
            <a:ext cx="6475629" cy="3921073"/>
          </a:xfrm>
          <a:prstGeom prst="rect">
            <a:avLst/>
          </a:prstGeom>
          <a:noFill/>
        </p:spPr>
        <p:txBody>
          <a:bodyPr wrap="square" rtlCol="0">
            <a:spAutoFit/>
          </a:bodyPr>
          <a:lstStyle/>
          <a:p>
            <a:pPr>
              <a:lnSpc>
                <a:spcPct val="130000"/>
              </a:lnSpc>
            </a:pPr>
            <a:r>
              <a:rPr lang="fr-FR" sz="1600" dirty="0" smtClean="0">
                <a:latin typeface="Arial"/>
                <a:cs typeface="Arial"/>
              </a:rPr>
              <a:t>M</a:t>
            </a:r>
            <a:r>
              <a:rPr lang="fr-FR" sz="1600" u="sng" dirty="0" smtClean="0">
                <a:latin typeface="Arial"/>
                <a:cs typeface="Arial"/>
              </a:rPr>
              <a:t>e</a:t>
            </a:r>
            <a:r>
              <a:rPr lang="fr-FR" sz="1600" dirty="0" smtClean="0">
                <a:latin typeface="Arial"/>
                <a:cs typeface="Arial"/>
              </a:rPr>
              <a:t>rcredi, la m</a:t>
            </a:r>
            <a:r>
              <a:rPr lang="fr-FR" sz="1600" u="sng" dirty="0" smtClean="0">
                <a:latin typeface="Arial"/>
                <a:cs typeface="Arial"/>
              </a:rPr>
              <a:t>ai</a:t>
            </a:r>
            <a:r>
              <a:rPr lang="fr-FR" sz="1600" dirty="0" smtClean="0">
                <a:latin typeface="Arial"/>
                <a:cs typeface="Arial"/>
              </a:rPr>
              <a:t>tr</a:t>
            </a:r>
            <a:r>
              <a:rPr lang="fr-FR" sz="1600" u="sng" dirty="0" smtClean="0">
                <a:latin typeface="Arial"/>
                <a:cs typeface="Arial"/>
              </a:rPr>
              <a:t>e</a:t>
            </a:r>
            <a:r>
              <a:rPr lang="fr-FR" sz="1600" dirty="0" smtClean="0">
                <a:latin typeface="Arial"/>
                <a:cs typeface="Arial"/>
              </a:rPr>
              <a:t>sse a dit </a:t>
            </a:r>
            <a:r>
              <a:rPr lang="fr-FR" sz="1600" dirty="0">
                <a:latin typeface="Arial"/>
                <a:cs typeface="Arial"/>
              </a:rPr>
              <a:t>:</a:t>
            </a:r>
            <a:br>
              <a:rPr lang="fr-FR" sz="1600" dirty="0">
                <a:latin typeface="Arial"/>
                <a:cs typeface="Arial"/>
              </a:rPr>
            </a:br>
            <a:r>
              <a:rPr lang="fr-FR" sz="1600" dirty="0">
                <a:latin typeface="Arial"/>
                <a:cs typeface="Arial"/>
              </a:rPr>
              <a:t>- La sem</a:t>
            </a:r>
            <a:r>
              <a:rPr lang="fr-FR" sz="1600" u="sng" dirty="0">
                <a:latin typeface="Arial"/>
                <a:cs typeface="Arial"/>
              </a:rPr>
              <a:t>ai</a:t>
            </a:r>
            <a:r>
              <a:rPr lang="fr-FR" sz="1600" dirty="0">
                <a:latin typeface="Arial"/>
                <a:cs typeface="Arial"/>
              </a:rPr>
              <a:t>ne proch</a:t>
            </a:r>
            <a:r>
              <a:rPr lang="fr-FR" sz="1600" u="sng" dirty="0">
                <a:latin typeface="Arial"/>
                <a:cs typeface="Arial"/>
              </a:rPr>
              <a:t>ai</a:t>
            </a:r>
            <a:r>
              <a:rPr lang="fr-FR" sz="1600" dirty="0">
                <a:latin typeface="Arial"/>
                <a:cs typeface="Arial"/>
              </a:rPr>
              <a:t>ne, nous irons à la </a:t>
            </a:r>
            <a:r>
              <a:rPr lang="fr-FR" sz="1600" dirty="0" smtClean="0">
                <a:latin typeface="Arial"/>
                <a:cs typeface="Arial"/>
              </a:rPr>
              <a:t>f</a:t>
            </a:r>
            <a:r>
              <a:rPr lang="fr-FR" sz="1600" u="sng" dirty="0" smtClean="0">
                <a:latin typeface="Arial"/>
                <a:cs typeface="Arial"/>
              </a:rPr>
              <a:t>e</a:t>
            </a:r>
            <a:r>
              <a:rPr lang="fr-FR" sz="1600" dirty="0" smtClean="0">
                <a:latin typeface="Arial"/>
                <a:cs typeface="Arial"/>
              </a:rPr>
              <a:t>rme !</a:t>
            </a:r>
            <a:r>
              <a:rPr lang="fr-FR" sz="1600" dirty="0">
                <a:latin typeface="Arial"/>
                <a:cs typeface="Arial"/>
              </a:rPr>
              <a:t/>
            </a:r>
            <a:br>
              <a:rPr lang="fr-FR" sz="1600" dirty="0">
                <a:latin typeface="Arial"/>
                <a:cs typeface="Arial"/>
              </a:rPr>
            </a:br>
            <a:r>
              <a:rPr lang="fr-FR" sz="1600" dirty="0">
                <a:latin typeface="Arial"/>
                <a:cs typeface="Arial"/>
              </a:rPr>
              <a:t>- </a:t>
            </a:r>
            <a:r>
              <a:rPr lang="fr-FR" sz="1600" dirty="0" smtClean="0">
                <a:latin typeface="Arial"/>
                <a:cs typeface="Arial"/>
              </a:rPr>
              <a:t>Génial, s’est </a:t>
            </a:r>
            <a:r>
              <a:rPr lang="fr-FR" sz="1600" dirty="0">
                <a:latin typeface="Arial"/>
                <a:cs typeface="Arial"/>
              </a:rPr>
              <a:t>dit Madel</a:t>
            </a:r>
            <a:r>
              <a:rPr lang="fr-FR" sz="1600" u="sng" dirty="0">
                <a:latin typeface="Arial"/>
                <a:cs typeface="Arial"/>
              </a:rPr>
              <a:t>ei</a:t>
            </a:r>
            <a:r>
              <a:rPr lang="fr-FR" sz="1600" dirty="0">
                <a:latin typeface="Arial"/>
                <a:cs typeface="Arial"/>
              </a:rPr>
              <a:t>ne, </a:t>
            </a:r>
            <a:r>
              <a:rPr lang="fr-FR" sz="1600" dirty="0" smtClean="0">
                <a:latin typeface="Arial"/>
                <a:cs typeface="Arial"/>
              </a:rPr>
              <a:t>j’</a:t>
            </a:r>
            <a:r>
              <a:rPr lang="fr-FR" sz="1600" u="sng" dirty="0" smtClean="0">
                <a:latin typeface="Arial"/>
                <a:cs typeface="Arial"/>
              </a:rPr>
              <a:t>ai</a:t>
            </a:r>
            <a:r>
              <a:rPr lang="fr-FR" sz="1600" dirty="0" smtClean="0">
                <a:latin typeface="Arial"/>
                <a:cs typeface="Arial"/>
              </a:rPr>
              <a:t>me </a:t>
            </a:r>
            <a:r>
              <a:rPr lang="fr-FR" sz="1600" dirty="0">
                <a:latin typeface="Arial"/>
                <a:cs typeface="Arial"/>
              </a:rPr>
              <a:t>les </a:t>
            </a:r>
            <a:r>
              <a:rPr lang="fr-FR" sz="1600" dirty="0" smtClean="0">
                <a:latin typeface="Arial"/>
                <a:cs typeface="Arial"/>
              </a:rPr>
              <a:t>animaux</a:t>
            </a:r>
            <a:r>
              <a:rPr lang="fr-FR" sz="1600" dirty="0">
                <a:latin typeface="Arial"/>
                <a:cs typeface="Arial"/>
              </a:rPr>
              <a:t> </a:t>
            </a:r>
            <a:r>
              <a:rPr lang="fr-FR" sz="1600" dirty="0" smtClean="0">
                <a:latin typeface="Arial"/>
                <a:cs typeface="Arial"/>
              </a:rPr>
              <a:t>!</a:t>
            </a:r>
          </a:p>
          <a:p>
            <a:pPr>
              <a:lnSpc>
                <a:spcPct val="130000"/>
              </a:lnSpc>
            </a:pPr>
            <a:r>
              <a:rPr lang="fr-FR" sz="1600" dirty="0" smtClean="0">
                <a:latin typeface="Arial"/>
                <a:cs typeface="Arial"/>
              </a:rPr>
              <a:t>- Vous préparerez </a:t>
            </a:r>
            <a:r>
              <a:rPr lang="fr-FR" sz="1600" dirty="0">
                <a:latin typeface="Arial"/>
                <a:cs typeface="Arial"/>
              </a:rPr>
              <a:t>un sac de pique-</a:t>
            </a:r>
            <a:r>
              <a:rPr lang="fr-FR" sz="1600" dirty="0" smtClean="0">
                <a:latin typeface="Arial"/>
                <a:cs typeface="Arial"/>
              </a:rPr>
              <a:t>nique, a dit la m</a:t>
            </a:r>
            <a:r>
              <a:rPr lang="fr-FR" sz="1600" u="sng" dirty="0" smtClean="0">
                <a:latin typeface="Arial"/>
                <a:cs typeface="Arial"/>
              </a:rPr>
              <a:t>ai</a:t>
            </a:r>
            <a:r>
              <a:rPr lang="fr-FR" sz="1600" dirty="0" smtClean="0">
                <a:latin typeface="Arial"/>
                <a:cs typeface="Arial"/>
              </a:rPr>
              <a:t>tr</a:t>
            </a:r>
            <a:r>
              <a:rPr lang="fr-FR" sz="1600" u="sng" dirty="0" smtClean="0">
                <a:latin typeface="Arial"/>
                <a:cs typeface="Arial"/>
              </a:rPr>
              <a:t>e</a:t>
            </a:r>
            <a:r>
              <a:rPr lang="fr-FR" sz="1600" dirty="0" smtClean="0">
                <a:latin typeface="Arial"/>
                <a:cs typeface="Arial"/>
              </a:rPr>
              <a:t>sse.</a:t>
            </a:r>
            <a:r>
              <a:rPr lang="fr-FR" sz="1600" dirty="0">
                <a:latin typeface="Arial"/>
                <a:cs typeface="Arial"/>
              </a:rPr>
              <a:t/>
            </a:r>
            <a:br>
              <a:rPr lang="fr-FR" sz="1600" dirty="0">
                <a:latin typeface="Arial"/>
                <a:cs typeface="Arial"/>
              </a:rPr>
            </a:br>
            <a:r>
              <a:rPr lang="fr-FR" sz="1600" dirty="0">
                <a:latin typeface="Arial"/>
                <a:cs typeface="Arial"/>
              </a:rPr>
              <a:t>- </a:t>
            </a:r>
            <a:r>
              <a:rPr lang="fr-FR" sz="1600" dirty="0" smtClean="0">
                <a:latin typeface="Arial"/>
                <a:cs typeface="Arial"/>
              </a:rPr>
              <a:t>Chou</a:t>
            </a:r>
            <a:r>
              <a:rPr lang="fr-FR" sz="1600" u="sng" dirty="0" smtClean="0">
                <a:latin typeface="Arial"/>
                <a:cs typeface="Arial"/>
              </a:rPr>
              <a:t>e</a:t>
            </a:r>
            <a:r>
              <a:rPr lang="fr-FR" sz="1600" dirty="0" smtClean="0">
                <a:latin typeface="Arial"/>
                <a:cs typeface="Arial"/>
              </a:rPr>
              <a:t>tte, a chuchoté </a:t>
            </a:r>
            <a:r>
              <a:rPr lang="fr-FR" sz="1600" dirty="0">
                <a:latin typeface="Arial"/>
                <a:cs typeface="Arial"/>
              </a:rPr>
              <a:t>Madel</a:t>
            </a:r>
            <a:r>
              <a:rPr lang="fr-FR" sz="1600" u="sng" dirty="0">
                <a:latin typeface="Arial"/>
                <a:cs typeface="Arial"/>
              </a:rPr>
              <a:t>ei</a:t>
            </a:r>
            <a:r>
              <a:rPr lang="fr-FR" sz="1600" dirty="0">
                <a:latin typeface="Arial"/>
                <a:cs typeface="Arial"/>
              </a:rPr>
              <a:t>ne à son amie </a:t>
            </a:r>
            <a:r>
              <a:rPr lang="fr-FR" sz="1600" dirty="0" smtClean="0">
                <a:latin typeface="Arial"/>
                <a:cs typeface="Arial"/>
              </a:rPr>
              <a:t>Hél</a:t>
            </a:r>
            <a:r>
              <a:rPr lang="fr-FR" sz="1600" u="sng" dirty="0" smtClean="0">
                <a:latin typeface="Arial"/>
                <a:cs typeface="Arial"/>
              </a:rPr>
              <a:t>è</a:t>
            </a:r>
            <a:r>
              <a:rPr lang="fr-FR" sz="1600" dirty="0" smtClean="0">
                <a:latin typeface="Arial"/>
                <a:cs typeface="Arial"/>
              </a:rPr>
              <a:t>ne.</a:t>
            </a:r>
            <a:r>
              <a:rPr lang="fr-FR" sz="1600" dirty="0">
                <a:latin typeface="Arial"/>
                <a:cs typeface="Arial"/>
              </a:rPr>
              <a:t/>
            </a:r>
            <a:br>
              <a:rPr lang="fr-FR" sz="1600" dirty="0">
                <a:latin typeface="Arial"/>
                <a:cs typeface="Arial"/>
              </a:rPr>
            </a:br>
            <a:r>
              <a:rPr lang="fr-FR" sz="1600" dirty="0">
                <a:latin typeface="Arial"/>
                <a:cs typeface="Arial"/>
              </a:rPr>
              <a:t>- Moi, </a:t>
            </a:r>
            <a:r>
              <a:rPr lang="fr-FR" sz="1600" dirty="0" smtClean="0">
                <a:latin typeface="Arial"/>
                <a:cs typeface="Arial"/>
              </a:rPr>
              <a:t>a dit Hél</a:t>
            </a:r>
            <a:r>
              <a:rPr lang="fr-FR" sz="1600" u="sng" dirty="0" smtClean="0">
                <a:latin typeface="Arial"/>
                <a:cs typeface="Arial"/>
              </a:rPr>
              <a:t>è</a:t>
            </a:r>
            <a:r>
              <a:rPr lang="fr-FR" sz="1600" dirty="0" smtClean="0">
                <a:latin typeface="Arial"/>
                <a:cs typeface="Arial"/>
              </a:rPr>
              <a:t>ne, </a:t>
            </a:r>
            <a:r>
              <a:rPr lang="fr-FR" sz="1600" dirty="0">
                <a:latin typeface="Arial"/>
                <a:cs typeface="Arial"/>
              </a:rPr>
              <a:t>je v</a:t>
            </a:r>
            <a:r>
              <a:rPr lang="fr-FR" sz="1600" u="sng" dirty="0">
                <a:latin typeface="Arial"/>
                <a:cs typeface="Arial"/>
              </a:rPr>
              <a:t>ai</a:t>
            </a:r>
            <a:r>
              <a:rPr lang="fr-FR" sz="1600" dirty="0">
                <a:latin typeface="Arial"/>
                <a:cs typeface="Arial"/>
              </a:rPr>
              <a:t>s f</a:t>
            </a:r>
            <a:r>
              <a:rPr lang="fr-FR" sz="1600" u="sng" dirty="0">
                <a:latin typeface="Arial"/>
                <a:cs typeface="Arial"/>
              </a:rPr>
              <a:t>ai</a:t>
            </a:r>
            <a:r>
              <a:rPr lang="fr-FR" sz="1600" dirty="0">
                <a:latin typeface="Arial"/>
                <a:cs typeface="Arial"/>
              </a:rPr>
              <a:t>re une salade d’endives av</a:t>
            </a:r>
            <a:r>
              <a:rPr lang="fr-FR" sz="1600" u="sng" dirty="0">
                <a:latin typeface="Arial"/>
                <a:cs typeface="Arial"/>
              </a:rPr>
              <a:t>e</a:t>
            </a:r>
            <a:r>
              <a:rPr lang="fr-FR" sz="1600" dirty="0">
                <a:latin typeface="Arial"/>
                <a:cs typeface="Arial"/>
              </a:rPr>
              <a:t>c du cacao, je fer</a:t>
            </a:r>
            <a:r>
              <a:rPr lang="fr-FR" sz="1600" u="sng" dirty="0">
                <a:latin typeface="Arial"/>
                <a:cs typeface="Arial"/>
              </a:rPr>
              <a:t>ai</a:t>
            </a:r>
            <a:r>
              <a:rPr lang="fr-FR" sz="1600" dirty="0">
                <a:latin typeface="Arial"/>
                <a:cs typeface="Arial"/>
              </a:rPr>
              <a:t> un </a:t>
            </a:r>
            <a:r>
              <a:rPr lang="fr-FR" sz="1600" dirty="0" smtClean="0">
                <a:latin typeface="Arial"/>
                <a:cs typeface="Arial"/>
              </a:rPr>
              <a:t>rôti </a:t>
            </a:r>
            <a:r>
              <a:rPr lang="fr-FR" sz="1600" dirty="0">
                <a:latin typeface="Arial"/>
                <a:cs typeface="Arial"/>
              </a:rPr>
              <a:t>de bal</a:t>
            </a:r>
            <a:r>
              <a:rPr lang="fr-FR" sz="1600" u="sng" dirty="0">
                <a:latin typeface="Arial"/>
                <a:cs typeface="Arial"/>
              </a:rPr>
              <a:t>ei</a:t>
            </a:r>
            <a:r>
              <a:rPr lang="fr-FR" sz="1600" dirty="0">
                <a:latin typeface="Arial"/>
                <a:cs typeface="Arial"/>
              </a:rPr>
              <a:t>ne av</a:t>
            </a:r>
            <a:r>
              <a:rPr lang="fr-FR" sz="1600" u="sng" dirty="0">
                <a:latin typeface="Arial"/>
                <a:cs typeface="Arial"/>
              </a:rPr>
              <a:t>e</a:t>
            </a:r>
            <a:r>
              <a:rPr lang="fr-FR" sz="1600" dirty="0">
                <a:latin typeface="Arial"/>
                <a:cs typeface="Arial"/>
              </a:rPr>
              <a:t>c du l</a:t>
            </a:r>
            <a:r>
              <a:rPr lang="fr-FR" sz="1600" u="sng" dirty="0">
                <a:latin typeface="Arial"/>
                <a:cs typeface="Arial"/>
              </a:rPr>
              <a:t>ai</a:t>
            </a:r>
            <a:r>
              <a:rPr lang="fr-FR" sz="1600" dirty="0">
                <a:latin typeface="Arial"/>
                <a:cs typeface="Arial"/>
              </a:rPr>
              <a:t>t de cham</a:t>
            </a:r>
            <a:r>
              <a:rPr lang="fr-FR" sz="1600" u="sng" dirty="0">
                <a:latin typeface="Arial"/>
                <a:cs typeface="Arial"/>
              </a:rPr>
              <a:t>e</a:t>
            </a:r>
            <a:r>
              <a:rPr lang="fr-FR" sz="1600" dirty="0">
                <a:latin typeface="Arial"/>
                <a:cs typeface="Arial"/>
              </a:rPr>
              <a:t>lle, des </a:t>
            </a:r>
            <a:r>
              <a:rPr lang="fr-FR" sz="1600" dirty="0" smtClean="0">
                <a:latin typeface="Arial"/>
                <a:cs typeface="Arial"/>
              </a:rPr>
              <a:t>cr</a:t>
            </a:r>
            <a:r>
              <a:rPr lang="fr-FR" sz="1600" u="sng" dirty="0" smtClean="0">
                <a:latin typeface="Arial"/>
                <a:cs typeface="Arial"/>
              </a:rPr>
              <a:t>ê</a:t>
            </a:r>
            <a:r>
              <a:rPr lang="fr-FR" sz="1600" dirty="0" smtClean="0">
                <a:latin typeface="Arial"/>
                <a:cs typeface="Arial"/>
              </a:rPr>
              <a:t>pes </a:t>
            </a:r>
            <a:r>
              <a:rPr lang="fr-FR" sz="1600" dirty="0">
                <a:latin typeface="Arial"/>
                <a:cs typeface="Arial"/>
              </a:rPr>
              <a:t>à la </a:t>
            </a:r>
            <a:r>
              <a:rPr lang="fr-FR" sz="1600" dirty="0" smtClean="0">
                <a:latin typeface="Arial"/>
                <a:cs typeface="Arial"/>
              </a:rPr>
              <a:t>cr</a:t>
            </a:r>
            <a:r>
              <a:rPr lang="fr-FR" sz="1600" u="sng" dirty="0" smtClean="0">
                <a:latin typeface="Arial"/>
                <a:cs typeface="Arial"/>
              </a:rPr>
              <a:t>è</a:t>
            </a:r>
            <a:r>
              <a:rPr lang="fr-FR" sz="1600" dirty="0" smtClean="0">
                <a:latin typeface="Arial"/>
                <a:cs typeface="Arial"/>
              </a:rPr>
              <a:t>me fr</a:t>
            </a:r>
            <a:r>
              <a:rPr lang="fr-FR" sz="1600" u="sng" dirty="0" smtClean="0">
                <a:latin typeface="Arial"/>
                <a:cs typeface="Arial"/>
              </a:rPr>
              <a:t>ai</a:t>
            </a:r>
            <a:r>
              <a:rPr lang="fr-FR" sz="1600" dirty="0" smtClean="0">
                <a:latin typeface="Arial"/>
                <a:cs typeface="Arial"/>
              </a:rPr>
              <a:t>che </a:t>
            </a:r>
            <a:r>
              <a:rPr lang="fr-FR" sz="1600" dirty="0">
                <a:latin typeface="Arial"/>
                <a:cs typeface="Arial"/>
              </a:rPr>
              <a:t>et j’apporter</a:t>
            </a:r>
            <a:r>
              <a:rPr lang="fr-FR" sz="1600" u="sng" dirty="0">
                <a:latin typeface="Arial"/>
                <a:cs typeface="Arial"/>
              </a:rPr>
              <a:t>ai</a:t>
            </a:r>
            <a:r>
              <a:rPr lang="fr-FR" sz="1600" dirty="0">
                <a:latin typeface="Arial"/>
                <a:cs typeface="Arial"/>
              </a:rPr>
              <a:t> une c</a:t>
            </a:r>
            <a:r>
              <a:rPr lang="fr-FR" sz="1600" u="sng" dirty="0">
                <a:latin typeface="Arial"/>
                <a:cs typeface="Arial"/>
              </a:rPr>
              <a:t>ai</a:t>
            </a:r>
            <a:r>
              <a:rPr lang="fr-FR" sz="1600" dirty="0">
                <a:latin typeface="Arial"/>
                <a:cs typeface="Arial"/>
              </a:rPr>
              <a:t>sse de jus de carotte et de l</a:t>
            </a:r>
            <a:r>
              <a:rPr lang="fr-FR" sz="1600" u="sng" dirty="0">
                <a:latin typeface="Arial"/>
                <a:cs typeface="Arial"/>
              </a:rPr>
              <a:t>ai</a:t>
            </a:r>
            <a:r>
              <a:rPr lang="fr-FR" sz="1600" dirty="0">
                <a:latin typeface="Arial"/>
                <a:cs typeface="Arial"/>
              </a:rPr>
              <a:t>t de </a:t>
            </a:r>
            <a:r>
              <a:rPr lang="fr-FR" sz="1600" dirty="0" smtClean="0">
                <a:latin typeface="Arial"/>
                <a:cs typeface="Arial"/>
              </a:rPr>
              <a:t>ch</a:t>
            </a:r>
            <a:r>
              <a:rPr lang="fr-FR" sz="1600" u="sng" dirty="0" smtClean="0">
                <a:latin typeface="Arial"/>
                <a:cs typeface="Arial"/>
              </a:rPr>
              <a:t>è</a:t>
            </a:r>
            <a:r>
              <a:rPr lang="fr-FR" sz="1600" dirty="0" smtClean="0">
                <a:latin typeface="Arial"/>
                <a:cs typeface="Arial"/>
              </a:rPr>
              <a:t>vre </a:t>
            </a:r>
            <a:r>
              <a:rPr lang="fr-FR" sz="1600" dirty="0">
                <a:latin typeface="Arial"/>
                <a:cs typeface="Arial"/>
              </a:rPr>
              <a:t>! Hihihi </a:t>
            </a:r>
            <a:r>
              <a:rPr lang="fr-FR" sz="1600" dirty="0" smtClean="0">
                <a:latin typeface="Arial"/>
                <a:cs typeface="Arial"/>
              </a:rPr>
              <a:t>! » </a:t>
            </a:r>
          </a:p>
          <a:p>
            <a:pPr>
              <a:lnSpc>
                <a:spcPct val="130000"/>
              </a:lnSpc>
            </a:pPr>
            <a:r>
              <a:rPr lang="fr-FR" sz="1600" dirty="0" smtClean="0">
                <a:latin typeface="Arial"/>
                <a:cs typeface="Arial"/>
              </a:rPr>
              <a:t>La m</a:t>
            </a:r>
            <a:r>
              <a:rPr lang="fr-FR" sz="1600" u="sng" dirty="0" smtClean="0">
                <a:latin typeface="Arial"/>
                <a:cs typeface="Arial"/>
              </a:rPr>
              <a:t>ai</a:t>
            </a:r>
            <a:r>
              <a:rPr lang="fr-FR" sz="1600" dirty="0" smtClean="0">
                <a:latin typeface="Arial"/>
                <a:cs typeface="Arial"/>
              </a:rPr>
              <a:t>tr</a:t>
            </a:r>
            <a:r>
              <a:rPr lang="fr-FR" sz="1600" u="sng" dirty="0" smtClean="0">
                <a:latin typeface="Arial"/>
                <a:cs typeface="Arial"/>
              </a:rPr>
              <a:t>e</a:t>
            </a:r>
            <a:r>
              <a:rPr lang="fr-FR" sz="1600" dirty="0" smtClean="0">
                <a:latin typeface="Arial"/>
                <a:cs typeface="Arial"/>
              </a:rPr>
              <a:t>sse a bien rit, et elle a ajouté : « Vous </a:t>
            </a:r>
            <a:r>
              <a:rPr lang="fr-FR" sz="1600" dirty="0">
                <a:latin typeface="Arial"/>
                <a:cs typeface="Arial"/>
              </a:rPr>
              <a:t>n’oublierez pas d’apporter un gil</a:t>
            </a:r>
            <a:r>
              <a:rPr lang="fr-FR" sz="1600" u="sng" dirty="0">
                <a:latin typeface="Arial"/>
                <a:cs typeface="Arial"/>
              </a:rPr>
              <a:t>et</a:t>
            </a:r>
            <a:r>
              <a:rPr lang="fr-FR" sz="1600" dirty="0">
                <a:latin typeface="Arial"/>
                <a:cs typeface="Arial"/>
              </a:rPr>
              <a:t> en l</a:t>
            </a:r>
            <a:r>
              <a:rPr lang="fr-FR" sz="1600" u="sng" dirty="0">
                <a:latin typeface="Arial"/>
                <a:cs typeface="Arial"/>
              </a:rPr>
              <a:t>ai</a:t>
            </a:r>
            <a:r>
              <a:rPr lang="fr-FR" sz="1600" dirty="0">
                <a:latin typeface="Arial"/>
                <a:cs typeface="Arial"/>
              </a:rPr>
              <a:t>ne et une p</a:t>
            </a:r>
            <a:r>
              <a:rPr lang="fr-FR" sz="1600" u="sng" dirty="0">
                <a:latin typeface="Arial"/>
                <a:cs typeface="Arial"/>
              </a:rPr>
              <a:t>ai</a:t>
            </a:r>
            <a:r>
              <a:rPr lang="fr-FR" sz="1600" dirty="0">
                <a:latin typeface="Arial"/>
                <a:cs typeface="Arial"/>
              </a:rPr>
              <a:t>re de bonnes chaussures si l’</a:t>
            </a:r>
            <a:r>
              <a:rPr lang="fr-FR" sz="1600" u="sng" dirty="0">
                <a:latin typeface="Arial"/>
                <a:cs typeface="Arial"/>
              </a:rPr>
              <a:t>ai</a:t>
            </a:r>
            <a:r>
              <a:rPr lang="fr-FR" sz="1600" dirty="0">
                <a:latin typeface="Arial"/>
                <a:cs typeface="Arial"/>
              </a:rPr>
              <a:t>r est fr</a:t>
            </a:r>
            <a:r>
              <a:rPr lang="fr-FR" sz="1600" u="sng" dirty="0">
                <a:latin typeface="Arial"/>
                <a:cs typeface="Arial"/>
              </a:rPr>
              <a:t>ai</a:t>
            </a:r>
            <a:r>
              <a:rPr lang="fr-FR" sz="1600" dirty="0">
                <a:latin typeface="Arial"/>
                <a:cs typeface="Arial"/>
              </a:rPr>
              <a:t>s. » </a:t>
            </a:r>
          </a:p>
        </p:txBody>
      </p:sp>
      <p:sp>
        <p:nvSpPr>
          <p:cNvPr id="31" name="Rectangle à coins arrondis 30"/>
          <p:cNvSpPr/>
          <p:nvPr/>
        </p:nvSpPr>
        <p:spPr>
          <a:xfrm>
            <a:off x="2246761" y="5286622"/>
            <a:ext cx="2398183" cy="388648"/>
          </a:xfrm>
          <a:prstGeom prst="roundRect">
            <a:avLst/>
          </a:prstGeom>
          <a:solidFill>
            <a:schemeClr val="bg1">
              <a:lumMod val="75000"/>
            </a:schemeClr>
          </a:solidFill>
          <a:ln w="12700" cmpd="sng">
            <a:solidFill>
              <a:schemeClr val="tx1"/>
            </a:solidFill>
            <a:prstDash val="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400" dirty="0" smtClean="0">
                <a:solidFill>
                  <a:srgbClr val="000000"/>
                </a:solidFill>
                <a:latin typeface="Comic Sans MS"/>
                <a:ea typeface="ＭＳ 明朝"/>
                <a:cs typeface="Times New Roman"/>
              </a:rPr>
              <a:t>Lecture 47 : A la ferme </a:t>
            </a:r>
          </a:p>
        </p:txBody>
      </p:sp>
      <p:sp>
        <p:nvSpPr>
          <p:cNvPr id="6" name="ZoneTexte 5"/>
          <p:cNvSpPr txBox="1"/>
          <p:nvPr/>
        </p:nvSpPr>
        <p:spPr>
          <a:xfrm>
            <a:off x="161001" y="5911908"/>
            <a:ext cx="6475629" cy="3921073"/>
          </a:xfrm>
          <a:prstGeom prst="rect">
            <a:avLst/>
          </a:prstGeom>
          <a:noFill/>
        </p:spPr>
        <p:txBody>
          <a:bodyPr wrap="square" rtlCol="0">
            <a:spAutoFit/>
          </a:bodyPr>
          <a:lstStyle/>
          <a:p>
            <a:pPr>
              <a:lnSpc>
                <a:spcPct val="130000"/>
              </a:lnSpc>
            </a:pPr>
            <a:r>
              <a:rPr lang="fr-FR" sz="1600" dirty="0" smtClean="0">
                <a:latin typeface="Arial"/>
                <a:cs typeface="Arial"/>
              </a:rPr>
              <a:t>M</a:t>
            </a:r>
            <a:r>
              <a:rPr lang="fr-FR" sz="1600" u="sng" dirty="0" smtClean="0">
                <a:latin typeface="Arial"/>
                <a:cs typeface="Arial"/>
              </a:rPr>
              <a:t>e</a:t>
            </a:r>
            <a:r>
              <a:rPr lang="fr-FR" sz="1600" dirty="0" smtClean="0">
                <a:latin typeface="Arial"/>
                <a:cs typeface="Arial"/>
              </a:rPr>
              <a:t>rcredi, la m</a:t>
            </a:r>
            <a:r>
              <a:rPr lang="fr-FR" sz="1600" u="sng" dirty="0" smtClean="0">
                <a:latin typeface="Arial"/>
                <a:cs typeface="Arial"/>
              </a:rPr>
              <a:t>ai</a:t>
            </a:r>
            <a:r>
              <a:rPr lang="fr-FR" sz="1600" dirty="0" smtClean="0">
                <a:latin typeface="Arial"/>
                <a:cs typeface="Arial"/>
              </a:rPr>
              <a:t>tr</a:t>
            </a:r>
            <a:r>
              <a:rPr lang="fr-FR" sz="1600" u="sng" dirty="0" smtClean="0">
                <a:latin typeface="Arial"/>
                <a:cs typeface="Arial"/>
              </a:rPr>
              <a:t>e</a:t>
            </a:r>
            <a:r>
              <a:rPr lang="fr-FR" sz="1600" dirty="0" smtClean="0">
                <a:latin typeface="Arial"/>
                <a:cs typeface="Arial"/>
              </a:rPr>
              <a:t>sse a dit </a:t>
            </a:r>
            <a:r>
              <a:rPr lang="fr-FR" sz="1600" dirty="0">
                <a:latin typeface="Arial"/>
                <a:cs typeface="Arial"/>
              </a:rPr>
              <a:t>:</a:t>
            </a:r>
            <a:br>
              <a:rPr lang="fr-FR" sz="1600" dirty="0">
                <a:latin typeface="Arial"/>
                <a:cs typeface="Arial"/>
              </a:rPr>
            </a:br>
            <a:r>
              <a:rPr lang="fr-FR" sz="1600" dirty="0">
                <a:latin typeface="Arial"/>
                <a:cs typeface="Arial"/>
              </a:rPr>
              <a:t>- La sem</a:t>
            </a:r>
            <a:r>
              <a:rPr lang="fr-FR" sz="1600" u="sng" dirty="0">
                <a:latin typeface="Arial"/>
                <a:cs typeface="Arial"/>
              </a:rPr>
              <a:t>ai</a:t>
            </a:r>
            <a:r>
              <a:rPr lang="fr-FR" sz="1600" dirty="0">
                <a:latin typeface="Arial"/>
                <a:cs typeface="Arial"/>
              </a:rPr>
              <a:t>ne proch</a:t>
            </a:r>
            <a:r>
              <a:rPr lang="fr-FR" sz="1600" u="sng" dirty="0">
                <a:latin typeface="Arial"/>
                <a:cs typeface="Arial"/>
              </a:rPr>
              <a:t>ai</a:t>
            </a:r>
            <a:r>
              <a:rPr lang="fr-FR" sz="1600" dirty="0">
                <a:latin typeface="Arial"/>
                <a:cs typeface="Arial"/>
              </a:rPr>
              <a:t>ne, nous irons à la </a:t>
            </a:r>
            <a:r>
              <a:rPr lang="fr-FR" sz="1600" dirty="0" smtClean="0">
                <a:latin typeface="Arial"/>
                <a:cs typeface="Arial"/>
              </a:rPr>
              <a:t>f</a:t>
            </a:r>
            <a:r>
              <a:rPr lang="fr-FR" sz="1600" u="sng" dirty="0" smtClean="0">
                <a:latin typeface="Arial"/>
                <a:cs typeface="Arial"/>
              </a:rPr>
              <a:t>e</a:t>
            </a:r>
            <a:r>
              <a:rPr lang="fr-FR" sz="1600" dirty="0" smtClean="0">
                <a:latin typeface="Arial"/>
                <a:cs typeface="Arial"/>
              </a:rPr>
              <a:t>rme !</a:t>
            </a:r>
            <a:r>
              <a:rPr lang="fr-FR" sz="1600" dirty="0">
                <a:latin typeface="Arial"/>
                <a:cs typeface="Arial"/>
              </a:rPr>
              <a:t/>
            </a:r>
            <a:br>
              <a:rPr lang="fr-FR" sz="1600" dirty="0">
                <a:latin typeface="Arial"/>
                <a:cs typeface="Arial"/>
              </a:rPr>
            </a:br>
            <a:r>
              <a:rPr lang="fr-FR" sz="1600" dirty="0">
                <a:latin typeface="Arial"/>
                <a:cs typeface="Arial"/>
              </a:rPr>
              <a:t>- </a:t>
            </a:r>
            <a:r>
              <a:rPr lang="fr-FR" sz="1600" dirty="0" smtClean="0">
                <a:latin typeface="Arial"/>
                <a:cs typeface="Arial"/>
              </a:rPr>
              <a:t>Génial, s’est </a:t>
            </a:r>
            <a:r>
              <a:rPr lang="fr-FR" sz="1600" dirty="0">
                <a:latin typeface="Arial"/>
                <a:cs typeface="Arial"/>
              </a:rPr>
              <a:t>dit Madel</a:t>
            </a:r>
            <a:r>
              <a:rPr lang="fr-FR" sz="1600" u="sng" dirty="0">
                <a:latin typeface="Arial"/>
                <a:cs typeface="Arial"/>
              </a:rPr>
              <a:t>ei</a:t>
            </a:r>
            <a:r>
              <a:rPr lang="fr-FR" sz="1600" dirty="0">
                <a:latin typeface="Arial"/>
                <a:cs typeface="Arial"/>
              </a:rPr>
              <a:t>ne, </a:t>
            </a:r>
            <a:r>
              <a:rPr lang="fr-FR" sz="1600" dirty="0" smtClean="0">
                <a:latin typeface="Arial"/>
                <a:cs typeface="Arial"/>
              </a:rPr>
              <a:t>j’</a:t>
            </a:r>
            <a:r>
              <a:rPr lang="fr-FR" sz="1600" u="sng" dirty="0" smtClean="0">
                <a:latin typeface="Arial"/>
                <a:cs typeface="Arial"/>
              </a:rPr>
              <a:t>ai</a:t>
            </a:r>
            <a:r>
              <a:rPr lang="fr-FR" sz="1600" dirty="0" smtClean="0">
                <a:latin typeface="Arial"/>
                <a:cs typeface="Arial"/>
              </a:rPr>
              <a:t>me </a:t>
            </a:r>
            <a:r>
              <a:rPr lang="fr-FR" sz="1600" dirty="0">
                <a:latin typeface="Arial"/>
                <a:cs typeface="Arial"/>
              </a:rPr>
              <a:t>les </a:t>
            </a:r>
            <a:r>
              <a:rPr lang="fr-FR" sz="1600" dirty="0" smtClean="0">
                <a:latin typeface="Arial"/>
                <a:cs typeface="Arial"/>
              </a:rPr>
              <a:t>animaux</a:t>
            </a:r>
            <a:r>
              <a:rPr lang="fr-FR" sz="1600" dirty="0">
                <a:latin typeface="Arial"/>
                <a:cs typeface="Arial"/>
              </a:rPr>
              <a:t> </a:t>
            </a:r>
            <a:r>
              <a:rPr lang="fr-FR" sz="1600" dirty="0" smtClean="0">
                <a:latin typeface="Arial"/>
                <a:cs typeface="Arial"/>
              </a:rPr>
              <a:t>!</a:t>
            </a:r>
          </a:p>
          <a:p>
            <a:pPr>
              <a:lnSpc>
                <a:spcPct val="130000"/>
              </a:lnSpc>
            </a:pPr>
            <a:r>
              <a:rPr lang="fr-FR" sz="1600" dirty="0" smtClean="0">
                <a:latin typeface="Arial"/>
                <a:cs typeface="Arial"/>
              </a:rPr>
              <a:t>- Vous préparerez </a:t>
            </a:r>
            <a:r>
              <a:rPr lang="fr-FR" sz="1600" dirty="0">
                <a:latin typeface="Arial"/>
                <a:cs typeface="Arial"/>
              </a:rPr>
              <a:t>un sac de pique-</a:t>
            </a:r>
            <a:r>
              <a:rPr lang="fr-FR" sz="1600" dirty="0" smtClean="0">
                <a:latin typeface="Arial"/>
                <a:cs typeface="Arial"/>
              </a:rPr>
              <a:t>nique, a dit la m</a:t>
            </a:r>
            <a:r>
              <a:rPr lang="fr-FR" sz="1600" u="sng" dirty="0" smtClean="0">
                <a:latin typeface="Arial"/>
                <a:cs typeface="Arial"/>
              </a:rPr>
              <a:t>ai</a:t>
            </a:r>
            <a:r>
              <a:rPr lang="fr-FR" sz="1600" dirty="0" smtClean="0">
                <a:latin typeface="Arial"/>
                <a:cs typeface="Arial"/>
              </a:rPr>
              <a:t>tr</a:t>
            </a:r>
            <a:r>
              <a:rPr lang="fr-FR" sz="1600" u="sng" dirty="0" smtClean="0">
                <a:latin typeface="Arial"/>
                <a:cs typeface="Arial"/>
              </a:rPr>
              <a:t>e</a:t>
            </a:r>
            <a:r>
              <a:rPr lang="fr-FR" sz="1600" dirty="0" smtClean="0">
                <a:latin typeface="Arial"/>
                <a:cs typeface="Arial"/>
              </a:rPr>
              <a:t>sse.</a:t>
            </a:r>
            <a:r>
              <a:rPr lang="fr-FR" sz="1600" dirty="0">
                <a:latin typeface="Arial"/>
                <a:cs typeface="Arial"/>
              </a:rPr>
              <a:t/>
            </a:r>
            <a:br>
              <a:rPr lang="fr-FR" sz="1600" dirty="0">
                <a:latin typeface="Arial"/>
                <a:cs typeface="Arial"/>
              </a:rPr>
            </a:br>
            <a:r>
              <a:rPr lang="fr-FR" sz="1600" dirty="0">
                <a:latin typeface="Arial"/>
                <a:cs typeface="Arial"/>
              </a:rPr>
              <a:t>- </a:t>
            </a:r>
            <a:r>
              <a:rPr lang="fr-FR" sz="1600" dirty="0" smtClean="0">
                <a:latin typeface="Arial"/>
                <a:cs typeface="Arial"/>
              </a:rPr>
              <a:t>Chou</a:t>
            </a:r>
            <a:r>
              <a:rPr lang="fr-FR" sz="1600" u="sng" dirty="0" smtClean="0">
                <a:latin typeface="Arial"/>
                <a:cs typeface="Arial"/>
              </a:rPr>
              <a:t>e</a:t>
            </a:r>
            <a:r>
              <a:rPr lang="fr-FR" sz="1600" dirty="0" smtClean="0">
                <a:latin typeface="Arial"/>
                <a:cs typeface="Arial"/>
              </a:rPr>
              <a:t>tte, a chuchoté </a:t>
            </a:r>
            <a:r>
              <a:rPr lang="fr-FR" sz="1600" dirty="0">
                <a:latin typeface="Arial"/>
                <a:cs typeface="Arial"/>
              </a:rPr>
              <a:t>Madel</a:t>
            </a:r>
            <a:r>
              <a:rPr lang="fr-FR" sz="1600" u="sng" dirty="0">
                <a:latin typeface="Arial"/>
                <a:cs typeface="Arial"/>
              </a:rPr>
              <a:t>ei</a:t>
            </a:r>
            <a:r>
              <a:rPr lang="fr-FR" sz="1600" dirty="0">
                <a:latin typeface="Arial"/>
                <a:cs typeface="Arial"/>
              </a:rPr>
              <a:t>ne à son amie </a:t>
            </a:r>
            <a:r>
              <a:rPr lang="fr-FR" sz="1600" dirty="0" smtClean="0">
                <a:latin typeface="Arial"/>
                <a:cs typeface="Arial"/>
              </a:rPr>
              <a:t>Hél</a:t>
            </a:r>
            <a:r>
              <a:rPr lang="fr-FR" sz="1600" u="sng" dirty="0" smtClean="0">
                <a:latin typeface="Arial"/>
                <a:cs typeface="Arial"/>
              </a:rPr>
              <a:t>è</a:t>
            </a:r>
            <a:r>
              <a:rPr lang="fr-FR" sz="1600" dirty="0" smtClean="0">
                <a:latin typeface="Arial"/>
                <a:cs typeface="Arial"/>
              </a:rPr>
              <a:t>ne.</a:t>
            </a:r>
            <a:r>
              <a:rPr lang="fr-FR" sz="1600" dirty="0">
                <a:latin typeface="Arial"/>
                <a:cs typeface="Arial"/>
              </a:rPr>
              <a:t/>
            </a:r>
            <a:br>
              <a:rPr lang="fr-FR" sz="1600" dirty="0">
                <a:latin typeface="Arial"/>
                <a:cs typeface="Arial"/>
              </a:rPr>
            </a:br>
            <a:r>
              <a:rPr lang="fr-FR" sz="1600" dirty="0">
                <a:latin typeface="Arial"/>
                <a:cs typeface="Arial"/>
              </a:rPr>
              <a:t>- Moi, </a:t>
            </a:r>
            <a:r>
              <a:rPr lang="fr-FR" sz="1600" dirty="0" smtClean="0">
                <a:latin typeface="Arial"/>
                <a:cs typeface="Arial"/>
              </a:rPr>
              <a:t>a dit Hél</a:t>
            </a:r>
            <a:r>
              <a:rPr lang="fr-FR" sz="1600" u="sng" dirty="0" smtClean="0">
                <a:latin typeface="Arial"/>
                <a:cs typeface="Arial"/>
              </a:rPr>
              <a:t>è</a:t>
            </a:r>
            <a:r>
              <a:rPr lang="fr-FR" sz="1600" dirty="0" smtClean="0">
                <a:latin typeface="Arial"/>
                <a:cs typeface="Arial"/>
              </a:rPr>
              <a:t>ne, </a:t>
            </a:r>
            <a:r>
              <a:rPr lang="fr-FR" sz="1600" dirty="0">
                <a:latin typeface="Arial"/>
                <a:cs typeface="Arial"/>
              </a:rPr>
              <a:t>je v</a:t>
            </a:r>
            <a:r>
              <a:rPr lang="fr-FR" sz="1600" u="sng" dirty="0">
                <a:latin typeface="Arial"/>
                <a:cs typeface="Arial"/>
              </a:rPr>
              <a:t>ai</a:t>
            </a:r>
            <a:r>
              <a:rPr lang="fr-FR" sz="1600" dirty="0">
                <a:latin typeface="Arial"/>
                <a:cs typeface="Arial"/>
              </a:rPr>
              <a:t>s f</a:t>
            </a:r>
            <a:r>
              <a:rPr lang="fr-FR" sz="1600" u="sng" dirty="0">
                <a:latin typeface="Arial"/>
                <a:cs typeface="Arial"/>
              </a:rPr>
              <a:t>ai</a:t>
            </a:r>
            <a:r>
              <a:rPr lang="fr-FR" sz="1600" dirty="0">
                <a:latin typeface="Arial"/>
                <a:cs typeface="Arial"/>
              </a:rPr>
              <a:t>re une salade d’endives av</a:t>
            </a:r>
            <a:r>
              <a:rPr lang="fr-FR" sz="1600" u="sng" dirty="0">
                <a:latin typeface="Arial"/>
                <a:cs typeface="Arial"/>
              </a:rPr>
              <a:t>e</a:t>
            </a:r>
            <a:r>
              <a:rPr lang="fr-FR" sz="1600" dirty="0">
                <a:latin typeface="Arial"/>
                <a:cs typeface="Arial"/>
              </a:rPr>
              <a:t>c du cacao, je fer</a:t>
            </a:r>
            <a:r>
              <a:rPr lang="fr-FR" sz="1600" u="sng" dirty="0">
                <a:latin typeface="Arial"/>
                <a:cs typeface="Arial"/>
              </a:rPr>
              <a:t>ai</a:t>
            </a:r>
            <a:r>
              <a:rPr lang="fr-FR" sz="1600" dirty="0">
                <a:latin typeface="Arial"/>
                <a:cs typeface="Arial"/>
              </a:rPr>
              <a:t> un </a:t>
            </a:r>
            <a:r>
              <a:rPr lang="fr-FR" sz="1600" dirty="0" smtClean="0">
                <a:latin typeface="Arial"/>
                <a:cs typeface="Arial"/>
              </a:rPr>
              <a:t>rôti </a:t>
            </a:r>
            <a:r>
              <a:rPr lang="fr-FR" sz="1600" dirty="0">
                <a:latin typeface="Arial"/>
                <a:cs typeface="Arial"/>
              </a:rPr>
              <a:t>de bal</a:t>
            </a:r>
            <a:r>
              <a:rPr lang="fr-FR" sz="1600" u="sng" dirty="0">
                <a:latin typeface="Arial"/>
                <a:cs typeface="Arial"/>
              </a:rPr>
              <a:t>ei</a:t>
            </a:r>
            <a:r>
              <a:rPr lang="fr-FR" sz="1600" dirty="0">
                <a:latin typeface="Arial"/>
                <a:cs typeface="Arial"/>
              </a:rPr>
              <a:t>ne av</a:t>
            </a:r>
            <a:r>
              <a:rPr lang="fr-FR" sz="1600" u="sng" dirty="0">
                <a:latin typeface="Arial"/>
                <a:cs typeface="Arial"/>
              </a:rPr>
              <a:t>e</a:t>
            </a:r>
            <a:r>
              <a:rPr lang="fr-FR" sz="1600" dirty="0">
                <a:latin typeface="Arial"/>
                <a:cs typeface="Arial"/>
              </a:rPr>
              <a:t>c du l</a:t>
            </a:r>
            <a:r>
              <a:rPr lang="fr-FR" sz="1600" u="sng" dirty="0">
                <a:latin typeface="Arial"/>
                <a:cs typeface="Arial"/>
              </a:rPr>
              <a:t>ai</a:t>
            </a:r>
            <a:r>
              <a:rPr lang="fr-FR" sz="1600" dirty="0">
                <a:latin typeface="Arial"/>
                <a:cs typeface="Arial"/>
              </a:rPr>
              <a:t>t de cham</a:t>
            </a:r>
            <a:r>
              <a:rPr lang="fr-FR" sz="1600" u="sng" dirty="0">
                <a:latin typeface="Arial"/>
                <a:cs typeface="Arial"/>
              </a:rPr>
              <a:t>e</a:t>
            </a:r>
            <a:r>
              <a:rPr lang="fr-FR" sz="1600" dirty="0">
                <a:latin typeface="Arial"/>
                <a:cs typeface="Arial"/>
              </a:rPr>
              <a:t>lle, des </a:t>
            </a:r>
            <a:r>
              <a:rPr lang="fr-FR" sz="1600" dirty="0" smtClean="0">
                <a:latin typeface="Arial"/>
                <a:cs typeface="Arial"/>
              </a:rPr>
              <a:t>cr</a:t>
            </a:r>
            <a:r>
              <a:rPr lang="fr-FR" sz="1600" u="sng" dirty="0" smtClean="0">
                <a:latin typeface="Arial"/>
                <a:cs typeface="Arial"/>
              </a:rPr>
              <a:t>ê</a:t>
            </a:r>
            <a:r>
              <a:rPr lang="fr-FR" sz="1600" dirty="0" smtClean="0">
                <a:latin typeface="Arial"/>
                <a:cs typeface="Arial"/>
              </a:rPr>
              <a:t>pes </a:t>
            </a:r>
            <a:r>
              <a:rPr lang="fr-FR" sz="1600" dirty="0">
                <a:latin typeface="Arial"/>
                <a:cs typeface="Arial"/>
              </a:rPr>
              <a:t>à la </a:t>
            </a:r>
            <a:r>
              <a:rPr lang="fr-FR" sz="1600" dirty="0" smtClean="0">
                <a:latin typeface="Arial"/>
                <a:cs typeface="Arial"/>
              </a:rPr>
              <a:t>cr</a:t>
            </a:r>
            <a:r>
              <a:rPr lang="fr-FR" sz="1600" u="sng" dirty="0" smtClean="0">
                <a:latin typeface="Arial"/>
                <a:cs typeface="Arial"/>
              </a:rPr>
              <a:t>è</a:t>
            </a:r>
            <a:r>
              <a:rPr lang="fr-FR" sz="1600" dirty="0" smtClean="0">
                <a:latin typeface="Arial"/>
                <a:cs typeface="Arial"/>
              </a:rPr>
              <a:t>me fr</a:t>
            </a:r>
            <a:r>
              <a:rPr lang="fr-FR" sz="1600" u="sng" dirty="0" smtClean="0">
                <a:latin typeface="Arial"/>
                <a:cs typeface="Arial"/>
              </a:rPr>
              <a:t>ai</a:t>
            </a:r>
            <a:r>
              <a:rPr lang="fr-FR" sz="1600" dirty="0" smtClean="0">
                <a:latin typeface="Arial"/>
                <a:cs typeface="Arial"/>
              </a:rPr>
              <a:t>che </a:t>
            </a:r>
            <a:r>
              <a:rPr lang="fr-FR" sz="1600" dirty="0">
                <a:latin typeface="Arial"/>
                <a:cs typeface="Arial"/>
              </a:rPr>
              <a:t>et j’apporter</a:t>
            </a:r>
            <a:r>
              <a:rPr lang="fr-FR" sz="1600" u="sng" dirty="0">
                <a:latin typeface="Arial"/>
                <a:cs typeface="Arial"/>
              </a:rPr>
              <a:t>ai</a:t>
            </a:r>
            <a:r>
              <a:rPr lang="fr-FR" sz="1600" dirty="0">
                <a:latin typeface="Arial"/>
                <a:cs typeface="Arial"/>
              </a:rPr>
              <a:t> une c</a:t>
            </a:r>
            <a:r>
              <a:rPr lang="fr-FR" sz="1600" u="sng" dirty="0">
                <a:latin typeface="Arial"/>
                <a:cs typeface="Arial"/>
              </a:rPr>
              <a:t>ai</a:t>
            </a:r>
            <a:r>
              <a:rPr lang="fr-FR" sz="1600" dirty="0">
                <a:latin typeface="Arial"/>
                <a:cs typeface="Arial"/>
              </a:rPr>
              <a:t>sse de jus de carotte et de l</a:t>
            </a:r>
            <a:r>
              <a:rPr lang="fr-FR" sz="1600" u="sng" dirty="0">
                <a:latin typeface="Arial"/>
                <a:cs typeface="Arial"/>
              </a:rPr>
              <a:t>ai</a:t>
            </a:r>
            <a:r>
              <a:rPr lang="fr-FR" sz="1600" dirty="0">
                <a:latin typeface="Arial"/>
                <a:cs typeface="Arial"/>
              </a:rPr>
              <a:t>t de </a:t>
            </a:r>
            <a:r>
              <a:rPr lang="fr-FR" sz="1600" dirty="0" smtClean="0">
                <a:latin typeface="Arial"/>
                <a:cs typeface="Arial"/>
              </a:rPr>
              <a:t>ch</a:t>
            </a:r>
            <a:r>
              <a:rPr lang="fr-FR" sz="1600" u="sng" dirty="0" smtClean="0">
                <a:latin typeface="Arial"/>
                <a:cs typeface="Arial"/>
              </a:rPr>
              <a:t>è</a:t>
            </a:r>
            <a:r>
              <a:rPr lang="fr-FR" sz="1600" dirty="0" smtClean="0">
                <a:latin typeface="Arial"/>
                <a:cs typeface="Arial"/>
              </a:rPr>
              <a:t>vre </a:t>
            </a:r>
            <a:r>
              <a:rPr lang="fr-FR" sz="1600" dirty="0">
                <a:latin typeface="Arial"/>
                <a:cs typeface="Arial"/>
              </a:rPr>
              <a:t>! Hihihi </a:t>
            </a:r>
            <a:r>
              <a:rPr lang="fr-FR" sz="1600" dirty="0" smtClean="0">
                <a:latin typeface="Arial"/>
                <a:cs typeface="Arial"/>
              </a:rPr>
              <a:t>! » </a:t>
            </a:r>
          </a:p>
          <a:p>
            <a:pPr>
              <a:lnSpc>
                <a:spcPct val="130000"/>
              </a:lnSpc>
            </a:pPr>
            <a:r>
              <a:rPr lang="fr-FR" sz="1600" dirty="0" smtClean="0">
                <a:latin typeface="Arial"/>
                <a:cs typeface="Arial"/>
              </a:rPr>
              <a:t>La m</a:t>
            </a:r>
            <a:r>
              <a:rPr lang="fr-FR" sz="1600" u="sng" dirty="0" smtClean="0">
                <a:latin typeface="Arial"/>
                <a:cs typeface="Arial"/>
              </a:rPr>
              <a:t>ai</a:t>
            </a:r>
            <a:r>
              <a:rPr lang="fr-FR" sz="1600" dirty="0" smtClean="0">
                <a:latin typeface="Arial"/>
                <a:cs typeface="Arial"/>
              </a:rPr>
              <a:t>tr</a:t>
            </a:r>
            <a:r>
              <a:rPr lang="fr-FR" sz="1600" u="sng" dirty="0" smtClean="0">
                <a:latin typeface="Arial"/>
                <a:cs typeface="Arial"/>
              </a:rPr>
              <a:t>e</a:t>
            </a:r>
            <a:r>
              <a:rPr lang="fr-FR" sz="1600" dirty="0" smtClean="0">
                <a:latin typeface="Arial"/>
                <a:cs typeface="Arial"/>
              </a:rPr>
              <a:t>sse a bien rit, et elle a ajouté : « Vous </a:t>
            </a:r>
            <a:r>
              <a:rPr lang="fr-FR" sz="1600" dirty="0">
                <a:latin typeface="Arial"/>
                <a:cs typeface="Arial"/>
              </a:rPr>
              <a:t>n’oublierez pas d’apporter un gil</a:t>
            </a:r>
            <a:r>
              <a:rPr lang="fr-FR" sz="1600" u="sng" dirty="0">
                <a:latin typeface="Arial"/>
                <a:cs typeface="Arial"/>
              </a:rPr>
              <a:t>et</a:t>
            </a:r>
            <a:r>
              <a:rPr lang="fr-FR" sz="1600" dirty="0">
                <a:latin typeface="Arial"/>
                <a:cs typeface="Arial"/>
              </a:rPr>
              <a:t> en l</a:t>
            </a:r>
            <a:r>
              <a:rPr lang="fr-FR" sz="1600" u="sng" dirty="0">
                <a:latin typeface="Arial"/>
                <a:cs typeface="Arial"/>
              </a:rPr>
              <a:t>ai</a:t>
            </a:r>
            <a:r>
              <a:rPr lang="fr-FR" sz="1600" dirty="0">
                <a:latin typeface="Arial"/>
                <a:cs typeface="Arial"/>
              </a:rPr>
              <a:t>ne et une p</a:t>
            </a:r>
            <a:r>
              <a:rPr lang="fr-FR" sz="1600" u="sng" dirty="0">
                <a:latin typeface="Arial"/>
                <a:cs typeface="Arial"/>
              </a:rPr>
              <a:t>ai</a:t>
            </a:r>
            <a:r>
              <a:rPr lang="fr-FR" sz="1600" dirty="0">
                <a:latin typeface="Arial"/>
                <a:cs typeface="Arial"/>
              </a:rPr>
              <a:t>re de bonnes chaussures si l’</a:t>
            </a:r>
            <a:r>
              <a:rPr lang="fr-FR" sz="1600" u="sng" dirty="0">
                <a:latin typeface="Arial"/>
                <a:cs typeface="Arial"/>
              </a:rPr>
              <a:t>ai</a:t>
            </a:r>
            <a:r>
              <a:rPr lang="fr-FR" sz="1600" dirty="0">
                <a:latin typeface="Arial"/>
                <a:cs typeface="Arial"/>
              </a:rPr>
              <a:t>r est fr</a:t>
            </a:r>
            <a:r>
              <a:rPr lang="fr-FR" sz="1600" u="sng" dirty="0">
                <a:latin typeface="Arial"/>
                <a:cs typeface="Arial"/>
              </a:rPr>
              <a:t>ai</a:t>
            </a:r>
            <a:r>
              <a:rPr lang="fr-FR" sz="1600" dirty="0">
                <a:latin typeface="Arial"/>
                <a:cs typeface="Arial"/>
              </a:rPr>
              <a:t>s. » </a:t>
            </a:r>
          </a:p>
        </p:txBody>
      </p:sp>
    </p:spTree>
    <p:extLst>
      <p:ext uri="{BB962C8B-B14F-4D97-AF65-F5344CB8AC3E}">
        <p14:creationId xmlns:p14="http://schemas.microsoft.com/office/powerpoint/2010/main" val="41309590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2207685" y="132375"/>
            <a:ext cx="2398183" cy="388648"/>
          </a:xfrm>
          <a:prstGeom prst="roundRect">
            <a:avLst/>
          </a:prstGeom>
          <a:solidFill>
            <a:schemeClr val="bg1">
              <a:lumMod val="75000"/>
            </a:schemeClr>
          </a:solidFill>
          <a:ln w="12700" cmpd="sng">
            <a:solidFill>
              <a:schemeClr val="tx1"/>
            </a:solidFill>
            <a:prstDash val="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400" dirty="0" smtClean="0">
                <a:solidFill>
                  <a:srgbClr val="000000"/>
                </a:solidFill>
                <a:latin typeface="Comic Sans MS"/>
                <a:ea typeface="ＭＳ 明朝"/>
                <a:cs typeface="Times New Roman"/>
              </a:rPr>
              <a:t>Lecture 47 : A la ferme </a:t>
            </a:r>
          </a:p>
        </p:txBody>
      </p:sp>
      <p:sp>
        <p:nvSpPr>
          <p:cNvPr id="2" name="ZoneTexte 1"/>
          <p:cNvSpPr txBox="1"/>
          <p:nvPr/>
        </p:nvSpPr>
        <p:spPr>
          <a:xfrm>
            <a:off x="219615" y="705913"/>
            <a:ext cx="6475629" cy="3921073"/>
          </a:xfrm>
          <a:prstGeom prst="rect">
            <a:avLst/>
          </a:prstGeom>
          <a:noFill/>
        </p:spPr>
        <p:txBody>
          <a:bodyPr wrap="square" rtlCol="0">
            <a:spAutoFit/>
          </a:bodyPr>
          <a:lstStyle/>
          <a:p>
            <a:pPr>
              <a:lnSpc>
                <a:spcPct val="130000"/>
              </a:lnSpc>
            </a:pPr>
            <a:r>
              <a:rPr lang="fr-FR" sz="1600" dirty="0" smtClean="0">
                <a:latin typeface="Arial"/>
                <a:cs typeface="Arial"/>
              </a:rPr>
              <a:t>M</a:t>
            </a:r>
            <a:r>
              <a:rPr lang="fr-FR" sz="1600" u="sng" dirty="0" smtClean="0">
                <a:latin typeface="Arial"/>
                <a:cs typeface="Arial"/>
              </a:rPr>
              <a:t>e</a:t>
            </a:r>
            <a:r>
              <a:rPr lang="fr-FR" sz="1600" dirty="0" smtClean="0">
                <a:latin typeface="Arial"/>
                <a:cs typeface="Arial"/>
              </a:rPr>
              <a:t>rcredi, la m</a:t>
            </a:r>
            <a:r>
              <a:rPr lang="fr-FR" sz="1600" u="sng" dirty="0" smtClean="0">
                <a:solidFill>
                  <a:srgbClr val="008000"/>
                </a:solidFill>
                <a:latin typeface="Arial"/>
                <a:cs typeface="Arial"/>
              </a:rPr>
              <a:t>ai</a:t>
            </a:r>
            <a:r>
              <a:rPr lang="fr-FR" sz="1600" dirty="0" smtClean="0">
                <a:latin typeface="Arial"/>
                <a:cs typeface="Arial"/>
              </a:rPr>
              <a:t>tr</a:t>
            </a:r>
            <a:r>
              <a:rPr lang="fr-FR" sz="1600" u="sng" dirty="0" smtClean="0">
                <a:latin typeface="Arial"/>
                <a:cs typeface="Arial"/>
              </a:rPr>
              <a:t>e</a:t>
            </a:r>
            <a:r>
              <a:rPr lang="fr-FR" sz="1600" dirty="0" smtClean="0">
                <a:latin typeface="Arial"/>
                <a:cs typeface="Arial"/>
              </a:rPr>
              <a:t>sse a di</a:t>
            </a:r>
            <a:r>
              <a:rPr lang="fr-FR" sz="1600" dirty="0" smtClean="0">
                <a:solidFill>
                  <a:schemeClr val="bg1">
                    <a:lumMod val="50000"/>
                  </a:schemeClr>
                </a:solidFill>
                <a:latin typeface="Arial"/>
                <a:cs typeface="Arial"/>
              </a:rPr>
              <a:t>t</a:t>
            </a:r>
            <a:r>
              <a:rPr lang="fr-FR" sz="1600" dirty="0" smtClean="0">
                <a:latin typeface="Arial"/>
                <a:cs typeface="Arial"/>
              </a:rPr>
              <a:t> </a:t>
            </a:r>
            <a:r>
              <a:rPr lang="fr-FR" sz="1600" dirty="0">
                <a:latin typeface="Arial"/>
                <a:cs typeface="Arial"/>
              </a:rPr>
              <a:t>:</a:t>
            </a:r>
            <a:br>
              <a:rPr lang="fr-FR" sz="1600" dirty="0">
                <a:latin typeface="Arial"/>
                <a:cs typeface="Arial"/>
              </a:rPr>
            </a:br>
            <a:r>
              <a:rPr lang="fr-FR" sz="1600" dirty="0">
                <a:latin typeface="Arial"/>
                <a:cs typeface="Arial"/>
              </a:rPr>
              <a:t>- La sem</a:t>
            </a:r>
            <a:r>
              <a:rPr lang="fr-FR" sz="1600" u="sng" dirty="0">
                <a:solidFill>
                  <a:srgbClr val="008000"/>
                </a:solidFill>
                <a:latin typeface="Arial"/>
                <a:cs typeface="Arial"/>
              </a:rPr>
              <a:t>ai</a:t>
            </a:r>
            <a:r>
              <a:rPr lang="fr-FR" sz="1600" dirty="0">
                <a:latin typeface="Arial"/>
                <a:cs typeface="Arial"/>
              </a:rPr>
              <a:t>ne proch</a:t>
            </a:r>
            <a:r>
              <a:rPr lang="fr-FR" sz="1600" u="sng" dirty="0">
                <a:solidFill>
                  <a:srgbClr val="008000"/>
                </a:solidFill>
                <a:latin typeface="Arial"/>
                <a:cs typeface="Arial"/>
              </a:rPr>
              <a:t>ai</a:t>
            </a:r>
            <a:r>
              <a:rPr lang="fr-FR" sz="1600" dirty="0">
                <a:latin typeface="Arial"/>
                <a:cs typeface="Arial"/>
              </a:rPr>
              <a:t>ne, n</a:t>
            </a:r>
            <a:r>
              <a:rPr lang="fr-FR" sz="1600" dirty="0">
                <a:solidFill>
                  <a:srgbClr val="008000"/>
                </a:solidFill>
                <a:latin typeface="Arial"/>
                <a:cs typeface="Arial"/>
              </a:rPr>
              <a:t>ou</a:t>
            </a:r>
            <a:r>
              <a:rPr lang="fr-FR" sz="1600" dirty="0">
                <a:solidFill>
                  <a:srgbClr val="7F7F7F"/>
                </a:solidFill>
                <a:latin typeface="Arial"/>
                <a:cs typeface="Arial"/>
              </a:rPr>
              <a:t>s</a:t>
            </a:r>
            <a:r>
              <a:rPr lang="fr-FR" sz="1600" dirty="0">
                <a:latin typeface="Arial"/>
                <a:cs typeface="Arial"/>
              </a:rPr>
              <a:t> ir</a:t>
            </a:r>
            <a:r>
              <a:rPr lang="fr-FR" sz="1600" dirty="0">
                <a:solidFill>
                  <a:srgbClr val="008000"/>
                </a:solidFill>
                <a:latin typeface="Arial"/>
                <a:cs typeface="Arial"/>
              </a:rPr>
              <a:t>on</a:t>
            </a:r>
            <a:r>
              <a:rPr lang="fr-FR" sz="1600" dirty="0">
                <a:solidFill>
                  <a:srgbClr val="7F7F7F"/>
                </a:solidFill>
                <a:latin typeface="Arial"/>
                <a:cs typeface="Arial"/>
              </a:rPr>
              <a:t>s</a:t>
            </a:r>
            <a:r>
              <a:rPr lang="fr-FR" sz="1600" dirty="0">
                <a:latin typeface="Arial"/>
                <a:cs typeface="Arial"/>
              </a:rPr>
              <a:t> à la </a:t>
            </a:r>
            <a:r>
              <a:rPr lang="fr-FR" sz="1600" dirty="0" smtClean="0">
                <a:latin typeface="Arial"/>
                <a:cs typeface="Arial"/>
              </a:rPr>
              <a:t>f</a:t>
            </a:r>
            <a:r>
              <a:rPr lang="fr-FR" sz="1600" u="sng" dirty="0" smtClean="0">
                <a:latin typeface="Arial"/>
                <a:cs typeface="Arial"/>
              </a:rPr>
              <a:t>e</a:t>
            </a:r>
            <a:r>
              <a:rPr lang="fr-FR" sz="1600" dirty="0" smtClean="0">
                <a:latin typeface="Arial"/>
                <a:cs typeface="Arial"/>
              </a:rPr>
              <a:t>rme !</a:t>
            </a:r>
            <a:r>
              <a:rPr lang="fr-FR" sz="1600" dirty="0">
                <a:latin typeface="Arial"/>
                <a:cs typeface="Arial"/>
              </a:rPr>
              <a:t/>
            </a:r>
            <a:br>
              <a:rPr lang="fr-FR" sz="1600" dirty="0">
                <a:latin typeface="Arial"/>
                <a:cs typeface="Arial"/>
              </a:rPr>
            </a:br>
            <a:r>
              <a:rPr lang="fr-FR" sz="1600" dirty="0">
                <a:latin typeface="Arial"/>
                <a:cs typeface="Arial"/>
              </a:rPr>
              <a:t>- </a:t>
            </a:r>
            <a:r>
              <a:rPr lang="fr-FR" sz="1600" dirty="0" smtClean="0">
                <a:latin typeface="Arial"/>
                <a:cs typeface="Arial"/>
              </a:rPr>
              <a:t>Génial, s’est </a:t>
            </a:r>
            <a:r>
              <a:rPr lang="fr-FR" sz="1600" dirty="0">
                <a:latin typeface="Arial"/>
                <a:cs typeface="Arial"/>
              </a:rPr>
              <a:t>di</a:t>
            </a:r>
            <a:r>
              <a:rPr lang="fr-FR" sz="1600" dirty="0">
                <a:solidFill>
                  <a:srgbClr val="7F7F7F"/>
                </a:solidFill>
                <a:latin typeface="Arial"/>
                <a:cs typeface="Arial"/>
              </a:rPr>
              <a:t>t</a:t>
            </a:r>
            <a:r>
              <a:rPr lang="fr-FR" sz="1600" dirty="0">
                <a:latin typeface="Arial"/>
                <a:cs typeface="Arial"/>
              </a:rPr>
              <a:t> Madel</a:t>
            </a:r>
            <a:r>
              <a:rPr lang="fr-FR" sz="1600" u="sng" dirty="0">
                <a:solidFill>
                  <a:srgbClr val="008000"/>
                </a:solidFill>
                <a:latin typeface="Arial"/>
                <a:cs typeface="Arial"/>
              </a:rPr>
              <a:t>ei</a:t>
            </a:r>
            <a:r>
              <a:rPr lang="fr-FR" sz="1600" dirty="0">
                <a:latin typeface="Arial"/>
                <a:cs typeface="Arial"/>
              </a:rPr>
              <a:t>ne, </a:t>
            </a:r>
            <a:r>
              <a:rPr lang="fr-FR" sz="1600" dirty="0" smtClean="0">
                <a:latin typeface="Arial"/>
                <a:cs typeface="Arial"/>
              </a:rPr>
              <a:t>j’</a:t>
            </a:r>
            <a:r>
              <a:rPr lang="fr-FR" sz="1600" u="sng" dirty="0" smtClean="0">
                <a:solidFill>
                  <a:srgbClr val="008000"/>
                </a:solidFill>
                <a:latin typeface="Arial"/>
                <a:cs typeface="Arial"/>
              </a:rPr>
              <a:t>ai</a:t>
            </a:r>
            <a:r>
              <a:rPr lang="fr-FR" sz="1600" dirty="0" smtClean="0">
                <a:latin typeface="Arial"/>
                <a:cs typeface="Arial"/>
              </a:rPr>
              <a:t>me </a:t>
            </a:r>
            <a:r>
              <a:rPr lang="fr-FR" sz="1600" dirty="0">
                <a:latin typeface="Arial"/>
                <a:cs typeface="Arial"/>
              </a:rPr>
              <a:t>les </a:t>
            </a:r>
            <a:r>
              <a:rPr lang="fr-FR" sz="1600" dirty="0" smtClean="0">
                <a:latin typeface="Arial"/>
                <a:cs typeface="Arial"/>
              </a:rPr>
              <a:t>anim</a:t>
            </a:r>
            <a:r>
              <a:rPr lang="fr-FR" sz="1600" dirty="0" smtClean="0">
                <a:solidFill>
                  <a:srgbClr val="008000"/>
                </a:solidFill>
                <a:latin typeface="Arial"/>
                <a:cs typeface="Arial"/>
              </a:rPr>
              <a:t>au</a:t>
            </a:r>
            <a:r>
              <a:rPr lang="fr-FR" sz="1600" dirty="0" smtClean="0">
                <a:solidFill>
                  <a:srgbClr val="7F7F7F"/>
                </a:solidFill>
                <a:latin typeface="Arial"/>
                <a:cs typeface="Arial"/>
              </a:rPr>
              <a:t>x</a:t>
            </a:r>
            <a:r>
              <a:rPr lang="fr-FR" sz="1600" dirty="0">
                <a:latin typeface="Arial"/>
                <a:cs typeface="Arial"/>
              </a:rPr>
              <a:t> </a:t>
            </a:r>
            <a:r>
              <a:rPr lang="fr-FR" sz="1600" dirty="0" smtClean="0">
                <a:latin typeface="Arial"/>
                <a:cs typeface="Arial"/>
              </a:rPr>
              <a:t>!</a:t>
            </a:r>
          </a:p>
          <a:p>
            <a:pPr>
              <a:lnSpc>
                <a:spcPct val="130000"/>
              </a:lnSpc>
            </a:pPr>
            <a:r>
              <a:rPr lang="fr-FR" sz="1600" dirty="0" smtClean="0">
                <a:latin typeface="Arial"/>
                <a:cs typeface="Arial"/>
              </a:rPr>
              <a:t>- V</a:t>
            </a:r>
            <a:r>
              <a:rPr lang="fr-FR" sz="1600" dirty="0" smtClean="0">
                <a:solidFill>
                  <a:srgbClr val="008000"/>
                </a:solidFill>
                <a:latin typeface="Arial"/>
                <a:cs typeface="Arial"/>
              </a:rPr>
              <a:t>ou</a:t>
            </a:r>
            <a:r>
              <a:rPr lang="fr-FR" sz="1600" dirty="0" smtClean="0">
                <a:solidFill>
                  <a:srgbClr val="7F7F7F"/>
                </a:solidFill>
                <a:latin typeface="Arial"/>
                <a:cs typeface="Arial"/>
              </a:rPr>
              <a:t>s</a:t>
            </a:r>
            <a:r>
              <a:rPr lang="fr-FR" sz="1600" dirty="0" smtClean="0">
                <a:latin typeface="Arial"/>
                <a:cs typeface="Arial"/>
              </a:rPr>
              <a:t> préparer</a:t>
            </a:r>
            <a:r>
              <a:rPr lang="fr-FR" sz="1600" dirty="0" smtClean="0">
                <a:solidFill>
                  <a:srgbClr val="008000"/>
                </a:solidFill>
                <a:latin typeface="Arial"/>
                <a:cs typeface="Arial"/>
              </a:rPr>
              <a:t>ez</a:t>
            </a:r>
            <a:r>
              <a:rPr lang="fr-FR" sz="1600" dirty="0" smtClean="0">
                <a:latin typeface="Arial"/>
                <a:cs typeface="Arial"/>
              </a:rPr>
              <a:t> </a:t>
            </a:r>
            <a:r>
              <a:rPr lang="fr-FR" sz="1600" dirty="0">
                <a:latin typeface="Arial"/>
                <a:cs typeface="Arial"/>
              </a:rPr>
              <a:t>un sac de pique-</a:t>
            </a:r>
            <a:r>
              <a:rPr lang="fr-FR" sz="1600" dirty="0" smtClean="0">
                <a:latin typeface="Arial"/>
                <a:cs typeface="Arial"/>
              </a:rPr>
              <a:t>nique, a di</a:t>
            </a:r>
            <a:r>
              <a:rPr lang="fr-FR" sz="1600" dirty="0" smtClean="0">
                <a:solidFill>
                  <a:srgbClr val="7F7F7F"/>
                </a:solidFill>
                <a:latin typeface="Arial"/>
                <a:cs typeface="Arial"/>
              </a:rPr>
              <a:t>t</a:t>
            </a:r>
            <a:r>
              <a:rPr lang="fr-FR" sz="1600" dirty="0" smtClean="0">
                <a:latin typeface="Arial"/>
                <a:cs typeface="Arial"/>
              </a:rPr>
              <a:t> la m</a:t>
            </a:r>
            <a:r>
              <a:rPr lang="fr-FR" sz="1600" u="sng" dirty="0" smtClean="0">
                <a:solidFill>
                  <a:srgbClr val="008000"/>
                </a:solidFill>
                <a:latin typeface="Arial"/>
                <a:cs typeface="Arial"/>
              </a:rPr>
              <a:t>ai</a:t>
            </a:r>
            <a:r>
              <a:rPr lang="fr-FR" sz="1600" dirty="0" smtClean="0">
                <a:latin typeface="Arial"/>
                <a:cs typeface="Arial"/>
              </a:rPr>
              <a:t>tr</a:t>
            </a:r>
            <a:r>
              <a:rPr lang="fr-FR" sz="1600" u="sng" dirty="0" smtClean="0">
                <a:latin typeface="Arial"/>
                <a:cs typeface="Arial"/>
              </a:rPr>
              <a:t>e</a:t>
            </a:r>
            <a:r>
              <a:rPr lang="fr-FR" sz="1600" dirty="0" smtClean="0">
                <a:latin typeface="Arial"/>
                <a:cs typeface="Arial"/>
              </a:rPr>
              <a:t>sse.</a:t>
            </a:r>
            <a:r>
              <a:rPr lang="fr-FR" sz="1600" dirty="0">
                <a:latin typeface="Arial"/>
                <a:cs typeface="Arial"/>
              </a:rPr>
              <a:t/>
            </a:r>
            <a:br>
              <a:rPr lang="fr-FR" sz="1600" dirty="0">
                <a:latin typeface="Arial"/>
                <a:cs typeface="Arial"/>
              </a:rPr>
            </a:br>
            <a:r>
              <a:rPr lang="fr-FR" sz="1600" dirty="0">
                <a:latin typeface="Arial"/>
                <a:cs typeface="Arial"/>
              </a:rPr>
              <a:t>- </a:t>
            </a:r>
            <a:r>
              <a:rPr lang="fr-FR" sz="1600" dirty="0" smtClean="0">
                <a:latin typeface="Arial"/>
                <a:cs typeface="Arial"/>
              </a:rPr>
              <a:t>Ch</a:t>
            </a:r>
            <a:r>
              <a:rPr lang="fr-FR" sz="1600" dirty="0" smtClean="0">
                <a:solidFill>
                  <a:srgbClr val="008000"/>
                </a:solidFill>
                <a:latin typeface="Arial"/>
                <a:cs typeface="Arial"/>
              </a:rPr>
              <a:t>ou</a:t>
            </a:r>
            <a:r>
              <a:rPr lang="fr-FR" sz="1600" u="sng" dirty="0" smtClean="0">
                <a:latin typeface="Arial"/>
                <a:cs typeface="Arial"/>
              </a:rPr>
              <a:t>e</a:t>
            </a:r>
            <a:r>
              <a:rPr lang="fr-FR" sz="1600" dirty="0" smtClean="0">
                <a:latin typeface="Arial"/>
                <a:cs typeface="Arial"/>
              </a:rPr>
              <a:t>tte, a chuchoté </a:t>
            </a:r>
            <a:r>
              <a:rPr lang="fr-FR" sz="1600" dirty="0">
                <a:latin typeface="Arial"/>
                <a:cs typeface="Arial"/>
              </a:rPr>
              <a:t>Madel</a:t>
            </a:r>
            <a:r>
              <a:rPr lang="fr-FR" sz="1600" u="sng" dirty="0">
                <a:solidFill>
                  <a:srgbClr val="008000"/>
                </a:solidFill>
                <a:latin typeface="Arial"/>
                <a:cs typeface="Arial"/>
              </a:rPr>
              <a:t>ei</a:t>
            </a:r>
            <a:r>
              <a:rPr lang="fr-FR" sz="1600" dirty="0">
                <a:latin typeface="Arial"/>
                <a:cs typeface="Arial"/>
              </a:rPr>
              <a:t>ne à s</a:t>
            </a:r>
            <a:r>
              <a:rPr lang="fr-FR" sz="1600" dirty="0">
                <a:solidFill>
                  <a:srgbClr val="008000"/>
                </a:solidFill>
                <a:latin typeface="Arial"/>
                <a:cs typeface="Arial"/>
              </a:rPr>
              <a:t>on</a:t>
            </a:r>
            <a:r>
              <a:rPr lang="fr-FR" sz="1600" dirty="0">
                <a:latin typeface="Arial"/>
                <a:cs typeface="Arial"/>
              </a:rPr>
              <a:t> ami</a:t>
            </a:r>
            <a:r>
              <a:rPr lang="fr-FR" sz="1600" dirty="0">
                <a:solidFill>
                  <a:srgbClr val="7F7F7F"/>
                </a:solidFill>
                <a:latin typeface="Arial"/>
                <a:cs typeface="Arial"/>
              </a:rPr>
              <a:t>e</a:t>
            </a:r>
            <a:r>
              <a:rPr lang="fr-FR" sz="1600" dirty="0">
                <a:latin typeface="Arial"/>
                <a:cs typeface="Arial"/>
              </a:rPr>
              <a:t> </a:t>
            </a:r>
            <a:r>
              <a:rPr lang="fr-FR" sz="1600" dirty="0" smtClean="0">
                <a:latin typeface="Arial"/>
                <a:cs typeface="Arial"/>
              </a:rPr>
              <a:t>Hél</a:t>
            </a:r>
            <a:r>
              <a:rPr lang="fr-FR" sz="1600" u="sng" dirty="0" smtClean="0">
                <a:latin typeface="Arial"/>
                <a:cs typeface="Arial"/>
              </a:rPr>
              <a:t>è</a:t>
            </a:r>
            <a:r>
              <a:rPr lang="fr-FR" sz="1600" dirty="0" smtClean="0">
                <a:latin typeface="Arial"/>
                <a:cs typeface="Arial"/>
              </a:rPr>
              <a:t>ne.</a:t>
            </a:r>
            <a:r>
              <a:rPr lang="fr-FR" sz="1600" dirty="0">
                <a:latin typeface="Arial"/>
                <a:cs typeface="Arial"/>
              </a:rPr>
              <a:t/>
            </a:r>
            <a:br>
              <a:rPr lang="fr-FR" sz="1600" dirty="0">
                <a:latin typeface="Arial"/>
                <a:cs typeface="Arial"/>
              </a:rPr>
            </a:br>
            <a:r>
              <a:rPr lang="fr-FR" sz="1600" dirty="0">
                <a:latin typeface="Arial"/>
                <a:cs typeface="Arial"/>
              </a:rPr>
              <a:t>- M</a:t>
            </a:r>
            <a:r>
              <a:rPr lang="fr-FR" sz="1600" dirty="0">
                <a:solidFill>
                  <a:srgbClr val="008000"/>
                </a:solidFill>
                <a:latin typeface="Arial"/>
                <a:cs typeface="Arial"/>
              </a:rPr>
              <a:t>oi</a:t>
            </a:r>
            <a:r>
              <a:rPr lang="fr-FR" sz="1600" dirty="0">
                <a:latin typeface="Arial"/>
                <a:cs typeface="Arial"/>
              </a:rPr>
              <a:t>, </a:t>
            </a:r>
            <a:r>
              <a:rPr lang="fr-FR" sz="1600" dirty="0" smtClean="0">
                <a:latin typeface="Arial"/>
                <a:cs typeface="Arial"/>
              </a:rPr>
              <a:t>a di</a:t>
            </a:r>
            <a:r>
              <a:rPr lang="fr-FR" sz="1600" dirty="0" smtClean="0">
                <a:solidFill>
                  <a:schemeClr val="bg1">
                    <a:lumMod val="50000"/>
                  </a:schemeClr>
                </a:solidFill>
                <a:latin typeface="Arial"/>
                <a:cs typeface="Arial"/>
              </a:rPr>
              <a:t>t</a:t>
            </a:r>
            <a:r>
              <a:rPr lang="fr-FR" sz="1600" dirty="0" smtClean="0">
                <a:latin typeface="Arial"/>
                <a:cs typeface="Arial"/>
              </a:rPr>
              <a:t> Hél</a:t>
            </a:r>
            <a:r>
              <a:rPr lang="fr-FR" sz="1600" u="sng" dirty="0" smtClean="0">
                <a:latin typeface="Arial"/>
                <a:cs typeface="Arial"/>
              </a:rPr>
              <a:t>è</a:t>
            </a:r>
            <a:r>
              <a:rPr lang="fr-FR" sz="1600" dirty="0" smtClean="0">
                <a:latin typeface="Arial"/>
                <a:cs typeface="Arial"/>
              </a:rPr>
              <a:t>ne, </a:t>
            </a:r>
            <a:r>
              <a:rPr lang="fr-FR" sz="1600" dirty="0">
                <a:latin typeface="Arial"/>
                <a:cs typeface="Arial"/>
              </a:rPr>
              <a:t>je v</a:t>
            </a:r>
            <a:r>
              <a:rPr lang="fr-FR" sz="1600" u="sng" dirty="0">
                <a:solidFill>
                  <a:srgbClr val="008000"/>
                </a:solidFill>
                <a:latin typeface="Arial"/>
                <a:cs typeface="Arial"/>
              </a:rPr>
              <a:t>ai</a:t>
            </a:r>
            <a:r>
              <a:rPr lang="fr-FR" sz="1600" dirty="0">
                <a:solidFill>
                  <a:srgbClr val="7F7F7F"/>
                </a:solidFill>
                <a:latin typeface="Arial"/>
                <a:cs typeface="Arial"/>
              </a:rPr>
              <a:t>s</a:t>
            </a:r>
            <a:r>
              <a:rPr lang="fr-FR" sz="1600" dirty="0">
                <a:latin typeface="Arial"/>
                <a:cs typeface="Arial"/>
              </a:rPr>
              <a:t> f</a:t>
            </a:r>
            <a:r>
              <a:rPr lang="fr-FR" sz="1600" u="sng" dirty="0">
                <a:solidFill>
                  <a:srgbClr val="008000"/>
                </a:solidFill>
                <a:latin typeface="Arial"/>
                <a:cs typeface="Arial"/>
              </a:rPr>
              <a:t>ai</a:t>
            </a:r>
            <a:r>
              <a:rPr lang="fr-FR" sz="1600" dirty="0">
                <a:latin typeface="Arial"/>
                <a:cs typeface="Arial"/>
              </a:rPr>
              <a:t>re une salade d’</a:t>
            </a:r>
            <a:r>
              <a:rPr lang="fr-FR" sz="1600" dirty="0">
                <a:solidFill>
                  <a:srgbClr val="008000"/>
                </a:solidFill>
                <a:latin typeface="Arial"/>
                <a:cs typeface="Arial"/>
              </a:rPr>
              <a:t>en</a:t>
            </a:r>
            <a:r>
              <a:rPr lang="fr-FR" sz="1600" dirty="0">
                <a:latin typeface="Arial"/>
                <a:cs typeface="Arial"/>
              </a:rPr>
              <a:t>dive</a:t>
            </a:r>
            <a:r>
              <a:rPr lang="fr-FR" sz="1600" dirty="0">
                <a:solidFill>
                  <a:srgbClr val="7F7F7F"/>
                </a:solidFill>
                <a:latin typeface="Arial"/>
                <a:cs typeface="Arial"/>
              </a:rPr>
              <a:t>s</a:t>
            </a:r>
            <a:r>
              <a:rPr lang="fr-FR" sz="1600" dirty="0">
                <a:latin typeface="Arial"/>
                <a:cs typeface="Arial"/>
              </a:rPr>
              <a:t> av</a:t>
            </a:r>
            <a:r>
              <a:rPr lang="fr-FR" sz="1600" u="sng" dirty="0">
                <a:latin typeface="Arial"/>
                <a:cs typeface="Arial"/>
              </a:rPr>
              <a:t>e</a:t>
            </a:r>
            <a:r>
              <a:rPr lang="fr-FR" sz="1600" dirty="0">
                <a:latin typeface="Arial"/>
                <a:cs typeface="Arial"/>
              </a:rPr>
              <a:t>c du cacao, je fer</a:t>
            </a:r>
            <a:r>
              <a:rPr lang="fr-FR" sz="1600" u="sng" dirty="0">
                <a:solidFill>
                  <a:srgbClr val="008000"/>
                </a:solidFill>
                <a:latin typeface="Arial"/>
                <a:cs typeface="Arial"/>
              </a:rPr>
              <a:t>ai</a:t>
            </a:r>
            <a:r>
              <a:rPr lang="fr-FR" sz="1600" dirty="0">
                <a:latin typeface="Arial"/>
                <a:cs typeface="Arial"/>
              </a:rPr>
              <a:t> un </a:t>
            </a:r>
            <a:r>
              <a:rPr lang="fr-FR" sz="1600" dirty="0" smtClean="0">
                <a:latin typeface="Arial"/>
                <a:cs typeface="Arial"/>
              </a:rPr>
              <a:t>rôti </a:t>
            </a:r>
            <a:r>
              <a:rPr lang="fr-FR" sz="1600" dirty="0">
                <a:latin typeface="Arial"/>
                <a:cs typeface="Arial"/>
              </a:rPr>
              <a:t>de bal</a:t>
            </a:r>
            <a:r>
              <a:rPr lang="fr-FR" sz="1600" u="sng" dirty="0">
                <a:solidFill>
                  <a:srgbClr val="008000"/>
                </a:solidFill>
                <a:latin typeface="Arial"/>
                <a:cs typeface="Arial"/>
              </a:rPr>
              <a:t>ei</a:t>
            </a:r>
            <a:r>
              <a:rPr lang="fr-FR" sz="1600" dirty="0">
                <a:latin typeface="Arial"/>
                <a:cs typeface="Arial"/>
              </a:rPr>
              <a:t>ne av</a:t>
            </a:r>
            <a:r>
              <a:rPr lang="fr-FR" sz="1600" u="sng" dirty="0">
                <a:latin typeface="Arial"/>
                <a:cs typeface="Arial"/>
              </a:rPr>
              <a:t>e</a:t>
            </a:r>
            <a:r>
              <a:rPr lang="fr-FR" sz="1600" dirty="0">
                <a:latin typeface="Arial"/>
                <a:cs typeface="Arial"/>
              </a:rPr>
              <a:t>c du l</a:t>
            </a:r>
            <a:r>
              <a:rPr lang="fr-FR" sz="1600" u="sng" dirty="0">
                <a:solidFill>
                  <a:srgbClr val="008000"/>
                </a:solidFill>
                <a:latin typeface="Arial"/>
                <a:cs typeface="Arial"/>
              </a:rPr>
              <a:t>ai</a:t>
            </a:r>
            <a:r>
              <a:rPr lang="fr-FR" sz="1600" dirty="0">
                <a:solidFill>
                  <a:srgbClr val="7F7F7F"/>
                </a:solidFill>
                <a:latin typeface="Arial"/>
                <a:cs typeface="Arial"/>
              </a:rPr>
              <a:t>t</a:t>
            </a:r>
            <a:r>
              <a:rPr lang="fr-FR" sz="1600" dirty="0">
                <a:latin typeface="Arial"/>
                <a:cs typeface="Arial"/>
              </a:rPr>
              <a:t> de cham</a:t>
            </a:r>
            <a:r>
              <a:rPr lang="fr-FR" sz="1600" u="sng" dirty="0">
                <a:latin typeface="Arial"/>
                <a:cs typeface="Arial"/>
              </a:rPr>
              <a:t>e</a:t>
            </a:r>
            <a:r>
              <a:rPr lang="fr-FR" sz="1600" dirty="0">
                <a:latin typeface="Arial"/>
                <a:cs typeface="Arial"/>
              </a:rPr>
              <a:t>lle, des </a:t>
            </a:r>
            <a:r>
              <a:rPr lang="fr-FR" sz="1600" dirty="0" smtClean="0">
                <a:latin typeface="Arial"/>
                <a:cs typeface="Arial"/>
              </a:rPr>
              <a:t>cr</a:t>
            </a:r>
            <a:r>
              <a:rPr lang="fr-FR" sz="1600" u="sng" dirty="0" smtClean="0">
                <a:latin typeface="Arial"/>
                <a:cs typeface="Arial"/>
              </a:rPr>
              <a:t>ê</a:t>
            </a:r>
            <a:r>
              <a:rPr lang="fr-FR" sz="1600" dirty="0" smtClean="0">
                <a:latin typeface="Arial"/>
                <a:cs typeface="Arial"/>
              </a:rPr>
              <a:t>pe</a:t>
            </a:r>
            <a:r>
              <a:rPr lang="fr-FR" sz="1600" dirty="0" smtClean="0">
                <a:solidFill>
                  <a:srgbClr val="7F7F7F"/>
                </a:solidFill>
                <a:latin typeface="Arial"/>
                <a:cs typeface="Arial"/>
              </a:rPr>
              <a:t>s</a:t>
            </a:r>
            <a:r>
              <a:rPr lang="fr-FR" sz="1600" dirty="0" smtClean="0">
                <a:latin typeface="Arial"/>
                <a:cs typeface="Arial"/>
              </a:rPr>
              <a:t> </a:t>
            </a:r>
            <a:r>
              <a:rPr lang="fr-FR" sz="1600" dirty="0">
                <a:latin typeface="Arial"/>
                <a:cs typeface="Arial"/>
              </a:rPr>
              <a:t>à la </a:t>
            </a:r>
            <a:r>
              <a:rPr lang="fr-FR" sz="1600" dirty="0" smtClean="0">
                <a:latin typeface="Arial"/>
                <a:cs typeface="Arial"/>
              </a:rPr>
              <a:t>cr</a:t>
            </a:r>
            <a:r>
              <a:rPr lang="fr-FR" sz="1600" u="sng" dirty="0" smtClean="0">
                <a:latin typeface="Arial"/>
                <a:cs typeface="Arial"/>
              </a:rPr>
              <a:t>è</a:t>
            </a:r>
            <a:r>
              <a:rPr lang="fr-FR" sz="1600" dirty="0" smtClean="0">
                <a:latin typeface="Arial"/>
                <a:cs typeface="Arial"/>
              </a:rPr>
              <a:t>me fr</a:t>
            </a:r>
            <a:r>
              <a:rPr lang="fr-FR" sz="1600" u="sng" dirty="0" smtClean="0">
                <a:solidFill>
                  <a:srgbClr val="008000"/>
                </a:solidFill>
                <a:latin typeface="Arial"/>
                <a:cs typeface="Arial"/>
              </a:rPr>
              <a:t>ai</a:t>
            </a:r>
            <a:r>
              <a:rPr lang="fr-FR" sz="1600" dirty="0" smtClean="0">
                <a:latin typeface="Arial"/>
                <a:cs typeface="Arial"/>
              </a:rPr>
              <a:t>che </a:t>
            </a:r>
            <a:r>
              <a:rPr lang="fr-FR" sz="1600" dirty="0">
                <a:latin typeface="Arial"/>
                <a:cs typeface="Arial"/>
              </a:rPr>
              <a:t>et j’apporter</a:t>
            </a:r>
            <a:r>
              <a:rPr lang="fr-FR" sz="1600" u="sng" dirty="0">
                <a:solidFill>
                  <a:srgbClr val="008000"/>
                </a:solidFill>
                <a:latin typeface="Arial"/>
                <a:cs typeface="Arial"/>
              </a:rPr>
              <a:t>ai</a:t>
            </a:r>
            <a:r>
              <a:rPr lang="fr-FR" sz="1600" dirty="0">
                <a:latin typeface="Arial"/>
                <a:cs typeface="Arial"/>
              </a:rPr>
              <a:t> une c</a:t>
            </a:r>
            <a:r>
              <a:rPr lang="fr-FR" sz="1600" u="sng" dirty="0">
                <a:solidFill>
                  <a:srgbClr val="008000"/>
                </a:solidFill>
                <a:latin typeface="Arial"/>
                <a:cs typeface="Arial"/>
              </a:rPr>
              <a:t>ai</a:t>
            </a:r>
            <a:r>
              <a:rPr lang="fr-FR" sz="1600" dirty="0">
                <a:latin typeface="Arial"/>
                <a:cs typeface="Arial"/>
              </a:rPr>
              <a:t>sse de ju</a:t>
            </a:r>
            <a:r>
              <a:rPr lang="fr-FR" sz="1600" dirty="0">
                <a:solidFill>
                  <a:srgbClr val="7F7F7F"/>
                </a:solidFill>
                <a:latin typeface="Arial"/>
                <a:cs typeface="Arial"/>
              </a:rPr>
              <a:t>s</a:t>
            </a:r>
            <a:r>
              <a:rPr lang="fr-FR" sz="1600" dirty="0">
                <a:latin typeface="Arial"/>
                <a:cs typeface="Arial"/>
              </a:rPr>
              <a:t> de carotte et de l</a:t>
            </a:r>
            <a:r>
              <a:rPr lang="fr-FR" sz="1600" u="sng" dirty="0">
                <a:solidFill>
                  <a:srgbClr val="008000"/>
                </a:solidFill>
                <a:latin typeface="Arial"/>
                <a:cs typeface="Arial"/>
              </a:rPr>
              <a:t>ai</a:t>
            </a:r>
            <a:r>
              <a:rPr lang="fr-FR" sz="1600" dirty="0">
                <a:solidFill>
                  <a:srgbClr val="7F7F7F"/>
                </a:solidFill>
                <a:latin typeface="Arial"/>
                <a:cs typeface="Arial"/>
              </a:rPr>
              <a:t>t</a:t>
            </a:r>
            <a:r>
              <a:rPr lang="fr-FR" sz="1600" dirty="0">
                <a:latin typeface="Arial"/>
                <a:cs typeface="Arial"/>
              </a:rPr>
              <a:t> de </a:t>
            </a:r>
            <a:r>
              <a:rPr lang="fr-FR" sz="1600" dirty="0" smtClean="0">
                <a:latin typeface="Arial"/>
                <a:cs typeface="Arial"/>
              </a:rPr>
              <a:t>ch</a:t>
            </a:r>
            <a:r>
              <a:rPr lang="fr-FR" sz="1600" u="sng" dirty="0" smtClean="0">
                <a:latin typeface="Arial"/>
                <a:cs typeface="Arial"/>
              </a:rPr>
              <a:t>è</a:t>
            </a:r>
            <a:r>
              <a:rPr lang="fr-FR" sz="1600" dirty="0" smtClean="0">
                <a:latin typeface="Arial"/>
                <a:cs typeface="Arial"/>
              </a:rPr>
              <a:t>vre </a:t>
            </a:r>
            <a:r>
              <a:rPr lang="fr-FR" sz="1600" dirty="0">
                <a:latin typeface="Arial"/>
                <a:cs typeface="Arial"/>
              </a:rPr>
              <a:t>! </a:t>
            </a:r>
            <a:r>
              <a:rPr lang="fr-FR" sz="1600" dirty="0" smtClean="0">
                <a:latin typeface="Arial"/>
                <a:cs typeface="Arial"/>
              </a:rPr>
              <a:t>Hi hi hi ! » </a:t>
            </a:r>
          </a:p>
          <a:p>
            <a:pPr>
              <a:lnSpc>
                <a:spcPct val="130000"/>
              </a:lnSpc>
            </a:pPr>
            <a:r>
              <a:rPr lang="fr-FR" sz="1600" dirty="0" smtClean="0">
                <a:latin typeface="Arial"/>
                <a:cs typeface="Arial"/>
              </a:rPr>
              <a:t>La m</a:t>
            </a:r>
            <a:r>
              <a:rPr lang="fr-FR" sz="1600" u="sng" dirty="0" smtClean="0">
                <a:solidFill>
                  <a:srgbClr val="008000"/>
                </a:solidFill>
                <a:latin typeface="Arial"/>
                <a:cs typeface="Arial"/>
              </a:rPr>
              <a:t>ai</a:t>
            </a:r>
            <a:r>
              <a:rPr lang="fr-FR" sz="1600" dirty="0" smtClean="0">
                <a:latin typeface="Arial"/>
                <a:cs typeface="Arial"/>
              </a:rPr>
              <a:t>tr</a:t>
            </a:r>
            <a:r>
              <a:rPr lang="fr-FR" sz="1600" u="sng" dirty="0" smtClean="0">
                <a:latin typeface="Arial"/>
                <a:cs typeface="Arial"/>
              </a:rPr>
              <a:t>e</a:t>
            </a:r>
            <a:r>
              <a:rPr lang="fr-FR" sz="1600" dirty="0" smtClean="0">
                <a:latin typeface="Arial"/>
                <a:cs typeface="Arial"/>
              </a:rPr>
              <a:t>sse a b</a:t>
            </a:r>
            <a:r>
              <a:rPr lang="fr-FR" sz="1600" dirty="0" smtClean="0">
                <a:solidFill>
                  <a:srgbClr val="008000"/>
                </a:solidFill>
                <a:latin typeface="Arial"/>
                <a:cs typeface="Arial"/>
              </a:rPr>
              <a:t>ien</a:t>
            </a:r>
            <a:r>
              <a:rPr lang="fr-FR" sz="1600" dirty="0" smtClean="0">
                <a:latin typeface="Arial"/>
                <a:cs typeface="Arial"/>
              </a:rPr>
              <a:t> ri</a:t>
            </a:r>
            <a:r>
              <a:rPr lang="fr-FR" sz="1600" dirty="0" smtClean="0">
                <a:solidFill>
                  <a:srgbClr val="7F7F7F"/>
                </a:solidFill>
                <a:latin typeface="Arial"/>
                <a:cs typeface="Arial"/>
              </a:rPr>
              <a:t>t</a:t>
            </a:r>
            <a:r>
              <a:rPr lang="fr-FR" sz="1600" dirty="0" smtClean="0">
                <a:latin typeface="Arial"/>
                <a:cs typeface="Arial"/>
              </a:rPr>
              <a:t>, et elle a aj</a:t>
            </a:r>
            <a:r>
              <a:rPr lang="fr-FR" sz="1600" dirty="0" smtClean="0">
                <a:solidFill>
                  <a:srgbClr val="008000"/>
                </a:solidFill>
                <a:latin typeface="Arial"/>
                <a:cs typeface="Arial"/>
              </a:rPr>
              <a:t>ou</a:t>
            </a:r>
            <a:r>
              <a:rPr lang="fr-FR" sz="1600" dirty="0" smtClean="0">
                <a:latin typeface="Arial"/>
                <a:cs typeface="Arial"/>
              </a:rPr>
              <a:t>té : « V</a:t>
            </a:r>
            <a:r>
              <a:rPr lang="fr-FR" sz="1600" dirty="0" smtClean="0">
                <a:solidFill>
                  <a:srgbClr val="008000"/>
                </a:solidFill>
                <a:latin typeface="Arial"/>
                <a:cs typeface="Arial"/>
              </a:rPr>
              <a:t>ou</a:t>
            </a:r>
            <a:r>
              <a:rPr lang="fr-FR" sz="1600" dirty="0" smtClean="0">
                <a:solidFill>
                  <a:srgbClr val="7F7F7F"/>
                </a:solidFill>
                <a:latin typeface="Arial"/>
                <a:cs typeface="Arial"/>
              </a:rPr>
              <a:t>s</a:t>
            </a:r>
            <a:r>
              <a:rPr lang="fr-FR" sz="1600" dirty="0" smtClean="0">
                <a:latin typeface="Arial"/>
                <a:cs typeface="Arial"/>
              </a:rPr>
              <a:t> </a:t>
            </a:r>
            <a:r>
              <a:rPr lang="fr-FR" sz="1600" dirty="0">
                <a:latin typeface="Arial"/>
                <a:cs typeface="Arial"/>
              </a:rPr>
              <a:t>n’</a:t>
            </a:r>
            <a:r>
              <a:rPr lang="fr-FR" sz="1600" dirty="0">
                <a:solidFill>
                  <a:srgbClr val="008000"/>
                </a:solidFill>
                <a:latin typeface="Arial"/>
                <a:cs typeface="Arial"/>
              </a:rPr>
              <a:t>ou</a:t>
            </a:r>
            <a:r>
              <a:rPr lang="fr-FR" sz="1600" dirty="0">
                <a:latin typeface="Arial"/>
                <a:cs typeface="Arial"/>
              </a:rPr>
              <a:t>bli</a:t>
            </a:r>
            <a:r>
              <a:rPr lang="fr-FR" sz="1600" dirty="0">
                <a:solidFill>
                  <a:srgbClr val="7F7F7F"/>
                </a:solidFill>
                <a:latin typeface="Arial"/>
                <a:cs typeface="Arial"/>
              </a:rPr>
              <a:t>e</a:t>
            </a:r>
            <a:r>
              <a:rPr lang="fr-FR" sz="1600" dirty="0">
                <a:latin typeface="Arial"/>
                <a:cs typeface="Arial"/>
              </a:rPr>
              <a:t>r</a:t>
            </a:r>
            <a:r>
              <a:rPr lang="fr-FR" sz="1600" dirty="0">
                <a:solidFill>
                  <a:srgbClr val="008000"/>
                </a:solidFill>
                <a:latin typeface="Arial"/>
                <a:cs typeface="Arial"/>
              </a:rPr>
              <a:t>ez</a:t>
            </a:r>
            <a:r>
              <a:rPr lang="fr-FR" sz="1600" dirty="0">
                <a:latin typeface="Arial"/>
                <a:cs typeface="Arial"/>
              </a:rPr>
              <a:t> pa</a:t>
            </a:r>
            <a:r>
              <a:rPr lang="fr-FR" sz="1600" dirty="0">
                <a:solidFill>
                  <a:srgbClr val="7F7F7F"/>
                </a:solidFill>
                <a:latin typeface="Arial"/>
                <a:cs typeface="Arial"/>
              </a:rPr>
              <a:t>s</a:t>
            </a:r>
            <a:r>
              <a:rPr lang="fr-FR" sz="1600" dirty="0">
                <a:latin typeface="Arial"/>
                <a:cs typeface="Arial"/>
              </a:rPr>
              <a:t> d’apport</a:t>
            </a:r>
            <a:r>
              <a:rPr lang="fr-FR" sz="1600" dirty="0">
                <a:solidFill>
                  <a:srgbClr val="008000"/>
                </a:solidFill>
                <a:latin typeface="Arial"/>
                <a:cs typeface="Arial"/>
              </a:rPr>
              <a:t>er</a:t>
            </a:r>
            <a:r>
              <a:rPr lang="fr-FR" sz="1600" dirty="0">
                <a:latin typeface="Arial"/>
                <a:cs typeface="Arial"/>
              </a:rPr>
              <a:t> un gil</a:t>
            </a:r>
            <a:r>
              <a:rPr lang="fr-FR" sz="1600" u="sng" dirty="0">
                <a:solidFill>
                  <a:srgbClr val="008000"/>
                </a:solidFill>
                <a:latin typeface="Arial"/>
                <a:cs typeface="Arial"/>
              </a:rPr>
              <a:t>et</a:t>
            </a:r>
            <a:r>
              <a:rPr lang="fr-FR" sz="1600" dirty="0">
                <a:latin typeface="Arial"/>
                <a:cs typeface="Arial"/>
              </a:rPr>
              <a:t> en l</a:t>
            </a:r>
            <a:r>
              <a:rPr lang="fr-FR" sz="1600" u="sng" dirty="0">
                <a:solidFill>
                  <a:srgbClr val="008000"/>
                </a:solidFill>
                <a:latin typeface="Arial"/>
                <a:cs typeface="Arial"/>
              </a:rPr>
              <a:t>ai</a:t>
            </a:r>
            <a:r>
              <a:rPr lang="fr-FR" sz="1600" dirty="0">
                <a:latin typeface="Arial"/>
                <a:cs typeface="Arial"/>
              </a:rPr>
              <a:t>ne et une p</a:t>
            </a:r>
            <a:r>
              <a:rPr lang="fr-FR" sz="1600" u="sng" dirty="0">
                <a:solidFill>
                  <a:srgbClr val="008000"/>
                </a:solidFill>
                <a:latin typeface="Arial"/>
                <a:cs typeface="Arial"/>
              </a:rPr>
              <a:t>ai</a:t>
            </a:r>
            <a:r>
              <a:rPr lang="fr-FR" sz="1600" dirty="0">
                <a:latin typeface="Arial"/>
                <a:cs typeface="Arial"/>
              </a:rPr>
              <a:t>re de bonne</a:t>
            </a:r>
            <a:r>
              <a:rPr lang="fr-FR" sz="1600" dirty="0">
                <a:solidFill>
                  <a:srgbClr val="7F7F7F"/>
                </a:solidFill>
                <a:latin typeface="Arial"/>
                <a:cs typeface="Arial"/>
              </a:rPr>
              <a:t>s</a:t>
            </a:r>
            <a:r>
              <a:rPr lang="fr-FR" sz="1600" dirty="0">
                <a:latin typeface="Arial"/>
                <a:cs typeface="Arial"/>
              </a:rPr>
              <a:t> ch</a:t>
            </a:r>
            <a:r>
              <a:rPr lang="fr-FR" sz="1600" dirty="0">
                <a:solidFill>
                  <a:srgbClr val="008000"/>
                </a:solidFill>
                <a:latin typeface="Arial"/>
                <a:cs typeface="Arial"/>
              </a:rPr>
              <a:t>au</a:t>
            </a:r>
            <a:r>
              <a:rPr lang="fr-FR" sz="1600" dirty="0">
                <a:latin typeface="Arial"/>
                <a:cs typeface="Arial"/>
              </a:rPr>
              <a:t>ssure</a:t>
            </a:r>
            <a:r>
              <a:rPr lang="fr-FR" sz="1600" dirty="0">
                <a:solidFill>
                  <a:srgbClr val="7F7F7F"/>
                </a:solidFill>
                <a:latin typeface="Arial"/>
                <a:cs typeface="Arial"/>
              </a:rPr>
              <a:t>s</a:t>
            </a:r>
            <a:r>
              <a:rPr lang="fr-FR" sz="1600" dirty="0">
                <a:latin typeface="Arial"/>
                <a:cs typeface="Arial"/>
              </a:rPr>
              <a:t> si l’</a:t>
            </a:r>
            <a:r>
              <a:rPr lang="fr-FR" sz="1600" u="sng" dirty="0">
                <a:solidFill>
                  <a:srgbClr val="008000"/>
                </a:solidFill>
                <a:latin typeface="Arial"/>
                <a:cs typeface="Arial"/>
              </a:rPr>
              <a:t>ai</a:t>
            </a:r>
            <a:r>
              <a:rPr lang="fr-FR" sz="1600" dirty="0">
                <a:latin typeface="Arial"/>
                <a:cs typeface="Arial"/>
              </a:rPr>
              <a:t>r est fr</a:t>
            </a:r>
            <a:r>
              <a:rPr lang="fr-FR" sz="1600" u="sng" dirty="0">
                <a:solidFill>
                  <a:srgbClr val="008000"/>
                </a:solidFill>
                <a:latin typeface="Arial"/>
                <a:cs typeface="Arial"/>
              </a:rPr>
              <a:t>ai</a:t>
            </a:r>
            <a:r>
              <a:rPr lang="fr-FR" sz="1600" dirty="0">
                <a:solidFill>
                  <a:srgbClr val="7F7F7F"/>
                </a:solidFill>
                <a:latin typeface="Arial"/>
                <a:cs typeface="Arial"/>
              </a:rPr>
              <a:t>s</a:t>
            </a:r>
            <a:r>
              <a:rPr lang="fr-FR" sz="1600" dirty="0">
                <a:latin typeface="Arial"/>
                <a:cs typeface="Arial"/>
              </a:rPr>
              <a:t>. » </a:t>
            </a:r>
          </a:p>
        </p:txBody>
      </p:sp>
      <p:sp>
        <p:nvSpPr>
          <p:cNvPr id="31" name="Rectangle à coins arrondis 30"/>
          <p:cNvSpPr/>
          <p:nvPr/>
        </p:nvSpPr>
        <p:spPr>
          <a:xfrm>
            <a:off x="2246761" y="5286622"/>
            <a:ext cx="2398183" cy="388648"/>
          </a:xfrm>
          <a:prstGeom prst="roundRect">
            <a:avLst/>
          </a:prstGeom>
          <a:solidFill>
            <a:schemeClr val="bg1">
              <a:lumMod val="75000"/>
            </a:schemeClr>
          </a:solidFill>
          <a:ln w="12700" cmpd="sng">
            <a:solidFill>
              <a:schemeClr val="tx1"/>
            </a:solidFill>
            <a:prstDash val="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400" dirty="0" smtClean="0">
                <a:solidFill>
                  <a:srgbClr val="000000"/>
                </a:solidFill>
                <a:latin typeface="Comic Sans MS"/>
                <a:ea typeface="ＭＳ 明朝"/>
                <a:cs typeface="Times New Roman"/>
              </a:rPr>
              <a:t>Lecture 47 : A la ferme </a:t>
            </a:r>
          </a:p>
        </p:txBody>
      </p:sp>
      <p:sp>
        <p:nvSpPr>
          <p:cNvPr id="8" name="ZoneTexte 7"/>
          <p:cNvSpPr txBox="1"/>
          <p:nvPr/>
        </p:nvSpPr>
        <p:spPr>
          <a:xfrm>
            <a:off x="219615" y="5870226"/>
            <a:ext cx="6475629" cy="3921073"/>
          </a:xfrm>
          <a:prstGeom prst="rect">
            <a:avLst/>
          </a:prstGeom>
          <a:noFill/>
        </p:spPr>
        <p:txBody>
          <a:bodyPr wrap="square" rtlCol="0">
            <a:spAutoFit/>
          </a:bodyPr>
          <a:lstStyle/>
          <a:p>
            <a:pPr>
              <a:lnSpc>
                <a:spcPct val="130000"/>
              </a:lnSpc>
            </a:pPr>
            <a:r>
              <a:rPr lang="fr-FR" sz="1600" dirty="0" smtClean="0">
                <a:latin typeface="Arial"/>
                <a:cs typeface="Arial"/>
              </a:rPr>
              <a:t>M</a:t>
            </a:r>
            <a:r>
              <a:rPr lang="fr-FR" sz="1600" u="sng" dirty="0" smtClean="0">
                <a:latin typeface="Arial"/>
                <a:cs typeface="Arial"/>
              </a:rPr>
              <a:t>e</a:t>
            </a:r>
            <a:r>
              <a:rPr lang="fr-FR" sz="1600" dirty="0" smtClean="0">
                <a:latin typeface="Arial"/>
                <a:cs typeface="Arial"/>
              </a:rPr>
              <a:t>rcredi, la m</a:t>
            </a:r>
            <a:r>
              <a:rPr lang="fr-FR" sz="1600" u="sng" dirty="0" smtClean="0">
                <a:solidFill>
                  <a:srgbClr val="008000"/>
                </a:solidFill>
                <a:latin typeface="Arial"/>
                <a:cs typeface="Arial"/>
              </a:rPr>
              <a:t>ai</a:t>
            </a:r>
            <a:r>
              <a:rPr lang="fr-FR" sz="1600" dirty="0" smtClean="0">
                <a:latin typeface="Arial"/>
                <a:cs typeface="Arial"/>
              </a:rPr>
              <a:t>tr</a:t>
            </a:r>
            <a:r>
              <a:rPr lang="fr-FR" sz="1600" u="sng" dirty="0" smtClean="0">
                <a:latin typeface="Arial"/>
                <a:cs typeface="Arial"/>
              </a:rPr>
              <a:t>e</a:t>
            </a:r>
            <a:r>
              <a:rPr lang="fr-FR" sz="1600" dirty="0" smtClean="0">
                <a:latin typeface="Arial"/>
                <a:cs typeface="Arial"/>
              </a:rPr>
              <a:t>sse a di</a:t>
            </a:r>
            <a:r>
              <a:rPr lang="fr-FR" sz="1600" dirty="0" smtClean="0">
                <a:solidFill>
                  <a:schemeClr val="bg1">
                    <a:lumMod val="50000"/>
                  </a:schemeClr>
                </a:solidFill>
                <a:latin typeface="Arial"/>
                <a:cs typeface="Arial"/>
              </a:rPr>
              <a:t>t</a:t>
            </a:r>
            <a:r>
              <a:rPr lang="fr-FR" sz="1600" dirty="0" smtClean="0">
                <a:latin typeface="Arial"/>
                <a:cs typeface="Arial"/>
              </a:rPr>
              <a:t> </a:t>
            </a:r>
            <a:r>
              <a:rPr lang="fr-FR" sz="1600" dirty="0">
                <a:latin typeface="Arial"/>
                <a:cs typeface="Arial"/>
              </a:rPr>
              <a:t>:</a:t>
            </a:r>
            <a:br>
              <a:rPr lang="fr-FR" sz="1600" dirty="0">
                <a:latin typeface="Arial"/>
                <a:cs typeface="Arial"/>
              </a:rPr>
            </a:br>
            <a:r>
              <a:rPr lang="fr-FR" sz="1600" dirty="0">
                <a:latin typeface="Arial"/>
                <a:cs typeface="Arial"/>
              </a:rPr>
              <a:t>- La sem</a:t>
            </a:r>
            <a:r>
              <a:rPr lang="fr-FR" sz="1600" u="sng" dirty="0">
                <a:solidFill>
                  <a:srgbClr val="008000"/>
                </a:solidFill>
                <a:latin typeface="Arial"/>
                <a:cs typeface="Arial"/>
              </a:rPr>
              <a:t>ai</a:t>
            </a:r>
            <a:r>
              <a:rPr lang="fr-FR" sz="1600" dirty="0">
                <a:latin typeface="Arial"/>
                <a:cs typeface="Arial"/>
              </a:rPr>
              <a:t>ne proch</a:t>
            </a:r>
            <a:r>
              <a:rPr lang="fr-FR" sz="1600" u="sng" dirty="0">
                <a:solidFill>
                  <a:srgbClr val="008000"/>
                </a:solidFill>
                <a:latin typeface="Arial"/>
                <a:cs typeface="Arial"/>
              </a:rPr>
              <a:t>ai</a:t>
            </a:r>
            <a:r>
              <a:rPr lang="fr-FR" sz="1600" dirty="0">
                <a:latin typeface="Arial"/>
                <a:cs typeface="Arial"/>
              </a:rPr>
              <a:t>ne, n</a:t>
            </a:r>
            <a:r>
              <a:rPr lang="fr-FR" sz="1600" dirty="0">
                <a:solidFill>
                  <a:srgbClr val="008000"/>
                </a:solidFill>
                <a:latin typeface="Arial"/>
                <a:cs typeface="Arial"/>
              </a:rPr>
              <a:t>ou</a:t>
            </a:r>
            <a:r>
              <a:rPr lang="fr-FR" sz="1600" dirty="0">
                <a:solidFill>
                  <a:srgbClr val="7F7F7F"/>
                </a:solidFill>
                <a:latin typeface="Arial"/>
                <a:cs typeface="Arial"/>
              </a:rPr>
              <a:t>s</a:t>
            </a:r>
            <a:r>
              <a:rPr lang="fr-FR" sz="1600" dirty="0">
                <a:latin typeface="Arial"/>
                <a:cs typeface="Arial"/>
              </a:rPr>
              <a:t> ir</a:t>
            </a:r>
            <a:r>
              <a:rPr lang="fr-FR" sz="1600" dirty="0">
                <a:solidFill>
                  <a:srgbClr val="008000"/>
                </a:solidFill>
                <a:latin typeface="Arial"/>
                <a:cs typeface="Arial"/>
              </a:rPr>
              <a:t>on</a:t>
            </a:r>
            <a:r>
              <a:rPr lang="fr-FR" sz="1600" dirty="0">
                <a:solidFill>
                  <a:srgbClr val="7F7F7F"/>
                </a:solidFill>
                <a:latin typeface="Arial"/>
                <a:cs typeface="Arial"/>
              </a:rPr>
              <a:t>s</a:t>
            </a:r>
            <a:r>
              <a:rPr lang="fr-FR" sz="1600" dirty="0">
                <a:latin typeface="Arial"/>
                <a:cs typeface="Arial"/>
              </a:rPr>
              <a:t> à la </a:t>
            </a:r>
            <a:r>
              <a:rPr lang="fr-FR" sz="1600" dirty="0" smtClean="0">
                <a:latin typeface="Arial"/>
                <a:cs typeface="Arial"/>
              </a:rPr>
              <a:t>f</a:t>
            </a:r>
            <a:r>
              <a:rPr lang="fr-FR" sz="1600" u="sng" dirty="0" smtClean="0">
                <a:latin typeface="Arial"/>
                <a:cs typeface="Arial"/>
              </a:rPr>
              <a:t>e</a:t>
            </a:r>
            <a:r>
              <a:rPr lang="fr-FR" sz="1600" dirty="0" smtClean="0">
                <a:latin typeface="Arial"/>
                <a:cs typeface="Arial"/>
              </a:rPr>
              <a:t>rme !</a:t>
            </a:r>
            <a:r>
              <a:rPr lang="fr-FR" sz="1600" dirty="0">
                <a:latin typeface="Arial"/>
                <a:cs typeface="Arial"/>
              </a:rPr>
              <a:t/>
            </a:r>
            <a:br>
              <a:rPr lang="fr-FR" sz="1600" dirty="0">
                <a:latin typeface="Arial"/>
                <a:cs typeface="Arial"/>
              </a:rPr>
            </a:br>
            <a:r>
              <a:rPr lang="fr-FR" sz="1600" dirty="0">
                <a:latin typeface="Arial"/>
                <a:cs typeface="Arial"/>
              </a:rPr>
              <a:t>- </a:t>
            </a:r>
            <a:r>
              <a:rPr lang="fr-FR" sz="1600" dirty="0" smtClean="0">
                <a:latin typeface="Arial"/>
                <a:cs typeface="Arial"/>
              </a:rPr>
              <a:t>Génial, s’est </a:t>
            </a:r>
            <a:r>
              <a:rPr lang="fr-FR" sz="1600" dirty="0">
                <a:latin typeface="Arial"/>
                <a:cs typeface="Arial"/>
              </a:rPr>
              <a:t>di</a:t>
            </a:r>
            <a:r>
              <a:rPr lang="fr-FR" sz="1600" dirty="0">
                <a:solidFill>
                  <a:srgbClr val="7F7F7F"/>
                </a:solidFill>
                <a:latin typeface="Arial"/>
                <a:cs typeface="Arial"/>
              </a:rPr>
              <a:t>t</a:t>
            </a:r>
            <a:r>
              <a:rPr lang="fr-FR" sz="1600" dirty="0">
                <a:latin typeface="Arial"/>
                <a:cs typeface="Arial"/>
              </a:rPr>
              <a:t> Madel</a:t>
            </a:r>
            <a:r>
              <a:rPr lang="fr-FR" sz="1600" u="sng" dirty="0">
                <a:solidFill>
                  <a:srgbClr val="008000"/>
                </a:solidFill>
                <a:latin typeface="Arial"/>
                <a:cs typeface="Arial"/>
              </a:rPr>
              <a:t>ei</a:t>
            </a:r>
            <a:r>
              <a:rPr lang="fr-FR" sz="1600" dirty="0">
                <a:latin typeface="Arial"/>
                <a:cs typeface="Arial"/>
              </a:rPr>
              <a:t>ne, </a:t>
            </a:r>
            <a:r>
              <a:rPr lang="fr-FR" sz="1600" dirty="0" smtClean="0">
                <a:latin typeface="Arial"/>
                <a:cs typeface="Arial"/>
              </a:rPr>
              <a:t>j’</a:t>
            </a:r>
            <a:r>
              <a:rPr lang="fr-FR" sz="1600" u="sng" dirty="0" smtClean="0">
                <a:solidFill>
                  <a:srgbClr val="008000"/>
                </a:solidFill>
                <a:latin typeface="Arial"/>
                <a:cs typeface="Arial"/>
              </a:rPr>
              <a:t>ai</a:t>
            </a:r>
            <a:r>
              <a:rPr lang="fr-FR" sz="1600" dirty="0" smtClean="0">
                <a:latin typeface="Arial"/>
                <a:cs typeface="Arial"/>
              </a:rPr>
              <a:t>me </a:t>
            </a:r>
            <a:r>
              <a:rPr lang="fr-FR" sz="1600" dirty="0">
                <a:latin typeface="Arial"/>
                <a:cs typeface="Arial"/>
              </a:rPr>
              <a:t>les </a:t>
            </a:r>
            <a:r>
              <a:rPr lang="fr-FR" sz="1600" dirty="0" smtClean="0">
                <a:latin typeface="Arial"/>
                <a:cs typeface="Arial"/>
              </a:rPr>
              <a:t>anim</a:t>
            </a:r>
            <a:r>
              <a:rPr lang="fr-FR" sz="1600" dirty="0" smtClean="0">
                <a:solidFill>
                  <a:srgbClr val="008000"/>
                </a:solidFill>
                <a:latin typeface="Arial"/>
                <a:cs typeface="Arial"/>
              </a:rPr>
              <a:t>au</a:t>
            </a:r>
            <a:r>
              <a:rPr lang="fr-FR" sz="1600" dirty="0" smtClean="0">
                <a:solidFill>
                  <a:srgbClr val="7F7F7F"/>
                </a:solidFill>
                <a:latin typeface="Arial"/>
                <a:cs typeface="Arial"/>
              </a:rPr>
              <a:t>x</a:t>
            </a:r>
            <a:r>
              <a:rPr lang="fr-FR" sz="1600" dirty="0">
                <a:latin typeface="Arial"/>
                <a:cs typeface="Arial"/>
              </a:rPr>
              <a:t> </a:t>
            </a:r>
            <a:r>
              <a:rPr lang="fr-FR" sz="1600" dirty="0" smtClean="0">
                <a:latin typeface="Arial"/>
                <a:cs typeface="Arial"/>
              </a:rPr>
              <a:t>!</a:t>
            </a:r>
          </a:p>
          <a:p>
            <a:pPr>
              <a:lnSpc>
                <a:spcPct val="130000"/>
              </a:lnSpc>
            </a:pPr>
            <a:r>
              <a:rPr lang="fr-FR" sz="1600" dirty="0" smtClean="0">
                <a:latin typeface="Arial"/>
                <a:cs typeface="Arial"/>
              </a:rPr>
              <a:t>- V</a:t>
            </a:r>
            <a:r>
              <a:rPr lang="fr-FR" sz="1600" dirty="0" smtClean="0">
                <a:solidFill>
                  <a:srgbClr val="008000"/>
                </a:solidFill>
                <a:latin typeface="Arial"/>
                <a:cs typeface="Arial"/>
              </a:rPr>
              <a:t>ou</a:t>
            </a:r>
            <a:r>
              <a:rPr lang="fr-FR" sz="1600" dirty="0" smtClean="0">
                <a:solidFill>
                  <a:srgbClr val="7F7F7F"/>
                </a:solidFill>
                <a:latin typeface="Arial"/>
                <a:cs typeface="Arial"/>
              </a:rPr>
              <a:t>s</a:t>
            </a:r>
            <a:r>
              <a:rPr lang="fr-FR" sz="1600" dirty="0" smtClean="0">
                <a:latin typeface="Arial"/>
                <a:cs typeface="Arial"/>
              </a:rPr>
              <a:t> préparer</a:t>
            </a:r>
            <a:r>
              <a:rPr lang="fr-FR" sz="1600" dirty="0" smtClean="0">
                <a:solidFill>
                  <a:srgbClr val="008000"/>
                </a:solidFill>
                <a:latin typeface="Arial"/>
                <a:cs typeface="Arial"/>
              </a:rPr>
              <a:t>ez</a:t>
            </a:r>
            <a:r>
              <a:rPr lang="fr-FR" sz="1600" dirty="0" smtClean="0">
                <a:latin typeface="Arial"/>
                <a:cs typeface="Arial"/>
              </a:rPr>
              <a:t> </a:t>
            </a:r>
            <a:r>
              <a:rPr lang="fr-FR" sz="1600" dirty="0">
                <a:latin typeface="Arial"/>
                <a:cs typeface="Arial"/>
              </a:rPr>
              <a:t>un sac de pique-</a:t>
            </a:r>
            <a:r>
              <a:rPr lang="fr-FR" sz="1600" dirty="0" smtClean="0">
                <a:latin typeface="Arial"/>
                <a:cs typeface="Arial"/>
              </a:rPr>
              <a:t>nique, a di</a:t>
            </a:r>
            <a:r>
              <a:rPr lang="fr-FR" sz="1600" dirty="0" smtClean="0">
                <a:solidFill>
                  <a:srgbClr val="7F7F7F"/>
                </a:solidFill>
                <a:latin typeface="Arial"/>
                <a:cs typeface="Arial"/>
              </a:rPr>
              <a:t>t</a:t>
            </a:r>
            <a:r>
              <a:rPr lang="fr-FR" sz="1600" dirty="0" smtClean="0">
                <a:latin typeface="Arial"/>
                <a:cs typeface="Arial"/>
              </a:rPr>
              <a:t> la m</a:t>
            </a:r>
            <a:r>
              <a:rPr lang="fr-FR" sz="1600" u="sng" dirty="0" smtClean="0">
                <a:solidFill>
                  <a:srgbClr val="008000"/>
                </a:solidFill>
                <a:latin typeface="Arial"/>
                <a:cs typeface="Arial"/>
              </a:rPr>
              <a:t>ai</a:t>
            </a:r>
            <a:r>
              <a:rPr lang="fr-FR" sz="1600" dirty="0" smtClean="0">
                <a:latin typeface="Arial"/>
                <a:cs typeface="Arial"/>
              </a:rPr>
              <a:t>tr</a:t>
            </a:r>
            <a:r>
              <a:rPr lang="fr-FR" sz="1600" u="sng" dirty="0" smtClean="0">
                <a:latin typeface="Arial"/>
                <a:cs typeface="Arial"/>
              </a:rPr>
              <a:t>e</a:t>
            </a:r>
            <a:r>
              <a:rPr lang="fr-FR" sz="1600" dirty="0" smtClean="0">
                <a:latin typeface="Arial"/>
                <a:cs typeface="Arial"/>
              </a:rPr>
              <a:t>sse.</a:t>
            </a:r>
            <a:r>
              <a:rPr lang="fr-FR" sz="1600" dirty="0">
                <a:latin typeface="Arial"/>
                <a:cs typeface="Arial"/>
              </a:rPr>
              <a:t/>
            </a:r>
            <a:br>
              <a:rPr lang="fr-FR" sz="1600" dirty="0">
                <a:latin typeface="Arial"/>
                <a:cs typeface="Arial"/>
              </a:rPr>
            </a:br>
            <a:r>
              <a:rPr lang="fr-FR" sz="1600" dirty="0">
                <a:latin typeface="Arial"/>
                <a:cs typeface="Arial"/>
              </a:rPr>
              <a:t>- </a:t>
            </a:r>
            <a:r>
              <a:rPr lang="fr-FR" sz="1600" dirty="0" smtClean="0">
                <a:latin typeface="Arial"/>
                <a:cs typeface="Arial"/>
              </a:rPr>
              <a:t>Ch</a:t>
            </a:r>
            <a:r>
              <a:rPr lang="fr-FR" sz="1600" dirty="0" smtClean="0">
                <a:solidFill>
                  <a:srgbClr val="008000"/>
                </a:solidFill>
                <a:latin typeface="Arial"/>
                <a:cs typeface="Arial"/>
              </a:rPr>
              <a:t>ou</a:t>
            </a:r>
            <a:r>
              <a:rPr lang="fr-FR" sz="1600" u="sng" dirty="0" smtClean="0">
                <a:latin typeface="Arial"/>
                <a:cs typeface="Arial"/>
              </a:rPr>
              <a:t>e</a:t>
            </a:r>
            <a:r>
              <a:rPr lang="fr-FR" sz="1600" dirty="0" smtClean="0">
                <a:latin typeface="Arial"/>
                <a:cs typeface="Arial"/>
              </a:rPr>
              <a:t>tte, a chuchoté </a:t>
            </a:r>
            <a:r>
              <a:rPr lang="fr-FR" sz="1600" dirty="0">
                <a:latin typeface="Arial"/>
                <a:cs typeface="Arial"/>
              </a:rPr>
              <a:t>Madel</a:t>
            </a:r>
            <a:r>
              <a:rPr lang="fr-FR" sz="1600" u="sng" dirty="0">
                <a:solidFill>
                  <a:srgbClr val="008000"/>
                </a:solidFill>
                <a:latin typeface="Arial"/>
                <a:cs typeface="Arial"/>
              </a:rPr>
              <a:t>ei</a:t>
            </a:r>
            <a:r>
              <a:rPr lang="fr-FR" sz="1600" dirty="0">
                <a:latin typeface="Arial"/>
                <a:cs typeface="Arial"/>
              </a:rPr>
              <a:t>ne à s</a:t>
            </a:r>
            <a:r>
              <a:rPr lang="fr-FR" sz="1600" dirty="0">
                <a:solidFill>
                  <a:srgbClr val="008000"/>
                </a:solidFill>
                <a:latin typeface="Arial"/>
                <a:cs typeface="Arial"/>
              </a:rPr>
              <a:t>on</a:t>
            </a:r>
            <a:r>
              <a:rPr lang="fr-FR" sz="1600" dirty="0">
                <a:latin typeface="Arial"/>
                <a:cs typeface="Arial"/>
              </a:rPr>
              <a:t> ami</a:t>
            </a:r>
            <a:r>
              <a:rPr lang="fr-FR" sz="1600" dirty="0">
                <a:solidFill>
                  <a:srgbClr val="7F7F7F"/>
                </a:solidFill>
                <a:latin typeface="Arial"/>
                <a:cs typeface="Arial"/>
              </a:rPr>
              <a:t>e</a:t>
            </a:r>
            <a:r>
              <a:rPr lang="fr-FR" sz="1600" dirty="0">
                <a:latin typeface="Arial"/>
                <a:cs typeface="Arial"/>
              </a:rPr>
              <a:t> </a:t>
            </a:r>
            <a:r>
              <a:rPr lang="fr-FR" sz="1600" dirty="0" smtClean="0">
                <a:latin typeface="Arial"/>
                <a:cs typeface="Arial"/>
              </a:rPr>
              <a:t>Hél</a:t>
            </a:r>
            <a:r>
              <a:rPr lang="fr-FR" sz="1600" u="sng" dirty="0" smtClean="0">
                <a:latin typeface="Arial"/>
                <a:cs typeface="Arial"/>
              </a:rPr>
              <a:t>è</a:t>
            </a:r>
            <a:r>
              <a:rPr lang="fr-FR" sz="1600" dirty="0" smtClean="0">
                <a:latin typeface="Arial"/>
                <a:cs typeface="Arial"/>
              </a:rPr>
              <a:t>ne.</a:t>
            </a:r>
            <a:r>
              <a:rPr lang="fr-FR" sz="1600" dirty="0">
                <a:latin typeface="Arial"/>
                <a:cs typeface="Arial"/>
              </a:rPr>
              <a:t/>
            </a:r>
            <a:br>
              <a:rPr lang="fr-FR" sz="1600" dirty="0">
                <a:latin typeface="Arial"/>
                <a:cs typeface="Arial"/>
              </a:rPr>
            </a:br>
            <a:r>
              <a:rPr lang="fr-FR" sz="1600" dirty="0">
                <a:latin typeface="Arial"/>
                <a:cs typeface="Arial"/>
              </a:rPr>
              <a:t>- M</a:t>
            </a:r>
            <a:r>
              <a:rPr lang="fr-FR" sz="1600" dirty="0">
                <a:solidFill>
                  <a:srgbClr val="008000"/>
                </a:solidFill>
                <a:latin typeface="Arial"/>
                <a:cs typeface="Arial"/>
              </a:rPr>
              <a:t>oi</a:t>
            </a:r>
            <a:r>
              <a:rPr lang="fr-FR" sz="1600" dirty="0">
                <a:latin typeface="Arial"/>
                <a:cs typeface="Arial"/>
              </a:rPr>
              <a:t>, </a:t>
            </a:r>
            <a:r>
              <a:rPr lang="fr-FR" sz="1600" dirty="0" smtClean="0">
                <a:latin typeface="Arial"/>
                <a:cs typeface="Arial"/>
              </a:rPr>
              <a:t>a di</a:t>
            </a:r>
            <a:r>
              <a:rPr lang="fr-FR" sz="1600" dirty="0" smtClean="0">
                <a:solidFill>
                  <a:schemeClr val="bg1">
                    <a:lumMod val="50000"/>
                  </a:schemeClr>
                </a:solidFill>
                <a:latin typeface="Arial"/>
                <a:cs typeface="Arial"/>
              </a:rPr>
              <a:t>t</a:t>
            </a:r>
            <a:r>
              <a:rPr lang="fr-FR" sz="1600" dirty="0" smtClean="0">
                <a:latin typeface="Arial"/>
                <a:cs typeface="Arial"/>
              </a:rPr>
              <a:t> Hél</a:t>
            </a:r>
            <a:r>
              <a:rPr lang="fr-FR" sz="1600" u="sng" dirty="0" smtClean="0">
                <a:latin typeface="Arial"/>
                <a:cs typeface="Arial"/>
              </a:rPr>
              <a:t>è</a:t>
            </a:r>
            <a:r>
              <a:rPr lang="fr-FR" sz="1600" dirty="0" smtClean="0">
                <a:latin typeface="Arial"/>
                <a:cs typeface="Arial"/>
              </a:rPr>
              <a:t>ne, </a:t>
            </a:r>
            <a:r>
              <a:rPr lang="fr-FR" sz="1600" dirty="0">
                <a:latin typeface="Arial"/>
                <a:cs typeface="Arial"/>
              </a:rPr>
              <a:t>je v</a:t>
            </a:r>
            <a:r>
              <a:rPr lang="fr-FR" sz="1600" u="sng" dirty="0">
                <a:solidFill>
                  <a:srgbClr val="008000"/>
                </a:solidFill>
                <a:latin typeface="Arial"/>
                <a:cs typeface="Arial"/>
              </a:rPr>
              <a:t>ai</a:t>
            </a:r>
            <a:r>
              <a:rPr lang="fr-FR" sz="1600" dirty="0">
                <a:solidFill>
                  <a:srgbClr val="7F7F7F"/>
                </a:solidFill>
                <a:latin typeface="Arial"/>
                <a:cs typeface="Arial"/>
              </a:rPr>
              <a:t>s</a:t>
            </a:r>
            <a:r>
              <a:rPr lang="fr-FR" sz="1600" dirty="0">
                <a:latin typeface="Arial"/>
                <a:cs typeface="Arial"/>
              </a:rPr>
              <a:t> f</a:t>
            </a:r>
            <a:r>
              <a:rPr lang="fr-FR" sz="1600" u="sng" dirty="0">
                <a:solidFill>
                  <a:srgbClr val="008000"/>
                </a:solidFill>
                <a:latin typeface="Arial"/>
                <a:cs typeface="Arial"/>
              </a:rPr>
              <a:t>ai</a:t>
            </a:r>
            <a:r>
              <a:rPr lang="fr-FR" sz="1600" dirty="0">
                <a:latin typeface="Arial"/>
                <a:cs typeface="Arial"/>
              </a:rPr>
              <a:t>re une salade d’</a:t>
            </a:r>
            <a:r>
              <a:rPr lang="fr-FR" sz="1600" dirty="0">
                <a:solidFill>
                  <a:srgbClr val="008000"/>
                </a:solidFill>
                <a:latin typeface="Arial"/>
                <a:cs typeface="Arial"/>
              </a:rPr>
              <a:t>en</a:t>
            </a:r>
            <a:r>
              <a:rPr lang="fr-FR" sz="1600" dirty="0">
                <a:latin typeface="Arial"/>
                <a:cs typeface="Arial"/>
              </a:rPr>
              <a:t>dive</a:t>
            </a:r>
            <a:r>
              <a:rPr lang="fr-FR" sz="1600" dirty="0">
                <a:solidFill>
                  <a:srgbClr val="7F7F7F"/>
                </a:solidFill>
                <a:latin typeface="Arial"/>
                <a:cs typeface="Arial"/>
              </a:rPr>
              <a:t>s</a:t>
            </a:r>
            <a:r>
              <a:rPr lang="fr-FR" sz="1600" dirty="0">
                <a:latin typeface="Arial"/>
                <a:cs typeface="Arial"/>
              </a:rPr>
              <a:t> av</a:t>
            </a:r>
            <a:r>
              <a:rPr lang="fr-FR" sz="1600" u="sng" dirty="0">
                <a:latin typeface="Arial"/>
                <a:cs typeface="Arial"/>
              </a:rPr>
              <a:t>e</a:t>
            </a:r>
            <a:r>
              <a:rPr lang="fr-FR" sz="1600" dirty="0">
                <a:latin typeface="Arial"/>
                <a:cs typeface="Arial"/>
              </a:rPr>
              <a:t>c du cacao, je fer</a:t>
            </a:r>
            <a:r>
              <a:rPr lang="fr-FR" sz="1600" u="sng" dirty="0">
                <a:solidFill>
                  <a:srgbClr val="008000"/>
                </a:solidFill>
                <a:latin typeface="Arial"/>
                <a:cs typeface="Arial"/>
              </a:rPr>
              <a:t>ai</a:t>
            </a:r>
            <a:r>
              <a:rPr lang="fr-FR" sz="1600" dirty="0">
                <a:latin typeface="Arial"/>
                <a:cs typeface="Arial"/>
              </a:rPr>
              <a:t> un </a:t>
            </a:r>
            <a:r>
              <a:rPr lang="fr-FR" sz="1600" dirty="0" smtClean="0">
                <a:latin typeface="Arial"/>
                <a:cs typeface="Arial"/>
              </a:rPr>
              <a:t>rôti </a:t>
            </a:r>
            <a:r>
              <a:rPr lang="fr-FR" sz="1600" dirty="0">
                <a:latin typeface="Arial"/>
                <a:cs typeface="Arial"/>
              </a:rPr>
              <a:t>de bal</a:t>
            </a:r>
            <a:r>
              <a:rPr lang="fr-FR" sz="1600" u="sng" dirty="0">
                <a:solidFill>
                  <a:srgbClr val="008000"/>
                </a:solidFill>
                <a:latin typeface="Arial"/>
                <a:cs typeface="Arial"/>
              </a:rPr>
              <a:t>ei</a:t>
            </a:r>
            <a:r>
              <a:rPr lang="fr-FR" sz="1600" dirty="0">
                <a:latin typeface="Arial"/>
                <a:cs typeface="Arial"/>
              </a:rPr>
              <a:t>ne av</a:t>
            </a:r>
            <a:r>
              <a:rPr lang="fr-FR" sz="1600" u="sng" dirty="0">
                <a:latin typeface="Arial"/>
                <a:cs typeface="Arial"/>
              </a:rPr>
              <a:t>e</a:t>
            </a:r>
            <a:r>
              <a:rPr lang="fr-FR" sz="1600" dirty="0">
                <a:latin typeface="Arial"/>
                <a:cs typeface="Arial"/>
              </a:rPr>
              <a:t>c du l</a:t>
            </a:r>
            <a:r>
              <a:rPr lang="fr-FR" sz="1600" u="sng" dirty="0">
                <a:solidFill>
                  <a:srgbClr val="008000"/>
                </a:solidFill>
                <a:latin typeface="Arial"/>
                <a:cs typeface="Arial"/>
              </a:rPr>
              <a:t>ai</a:t>
            </a:r>
            <a:r>
              <a:rPr lang="fr-FR" sz="1600" dirty="0">
                <a:solidFill>
                  <a:srgbClr val="7F7F7F"/>
                </a:solidFill>
                <a:latin typeface="Arial"/>
                <a:cs typeface="Arial"/>
              </a:rPr>
              <a:t>t</a:t>
            </a:r>
            <a:r>
              <a:rPr lang="fr-FR" sz="1600" dirty="0">
                <a:latin typeface="Arial"/>
                <a:cs typeface="Arial"/>
              </a:rPr>
              <a:t> de cham</a:t>
            </a:r>
            <a:r>
              <a:rPr lang="fr-FR" sz="1600" u="sng" dirty="0">
                <a:latin typeface="Arial"/>
                <a:cs typeface="Arial"/>
              </a:rPr>
              <a:t>e</a:t>
            </a:r>
            <a:r>
              <a:rPr lang="fr-FR" sz="1600" dirty="0">
                <a:latin typeface="Arial"/>
                <a:cs typeface="Arial"/>
              </a:rPr>
              <a:t>lle, des </a:t>
            </a:r>
            <a:r>
              <a:rPr lang="fr-FR" sz="1600" dirty="0" smtClean="0">
                <a:latin typeface="Arial"/>
                <a:cs typeface="Arial"/>
              </a:rPr>
              <a:t>cr</a:t>
            </a:r>
            <a:r>
              <a:rPr lang="fr-FR" sz="1600" u="sng" dirty="0" smtClean="0">
                <a:latin typeface="Arial"/>
                <a:cs typeface="Arial"/>
              </a:rPr>
              <a:t>ê</a:t>
            </a:r>
            <a:r>
              <a:rPr lang="fr-FR" sz="1600" dirty="0" smtClean="0">
                <a:latin typeface="Arial"/>
                <a:cs typeface="Arial"/>
              </a:rPr>
              <a:t>pe</a:t>
            </a:r>
            <a:r>
              <a:rPr lang="fr-FR" sz="1600" dirty="0" smtClean="0">
                <a:solidFill>
                  <a:srgbClr val="7F7F7F"/>
                </a:solidFill>
                <a:latin typeface="Arial"/>
                <a:cs typeface="Arial"/>
              </a:rPr>
              <a:t>s</a:t>
            </a:r>
            <a:r>
              <a:rPr lang="fr-FR" sz="1600" dirty="0" smtClean="0">
                <a:latin typeface="Arial"/>
                <a:cs typeface="Arial"/>
              </a:rPr>
              <a:t> </a:t>
            </a:r>
            <a:r>
              <a:rPr lang="fr-FR" sz="1600" dirty="0">
                <a:latin typeface="Arial"/>
                <a:cs typeface="Arial"/>
              </a:rPr>
              <a:t>à la </a:t>
            </a:r>
            <a:r>
              <a:rPr lang="fr-FR" sz="1600" dirty="0" smtClean="0">
                <a:latin typeface="Arial"/>
                <a:cs typeface="Arial"/>
              </a:rPr>
              <a:t>cr</a:t>
            </a:r>
            <a:r>
              <a:rPr lang="fr-FR" sz="1600" u="sng" dirty="0" smtClean="0">
                <a:latin typeface="Arial"/>
                <a:cs typeface="Arial"/>
              </a:rPr>
              <a:t>è</a:t>
            </a:r>
            <a:r>
              <a:rPr lang="fr-FR" sz="1600" dirty="0" smtClean="0">
                <a:latin typeface="Arial"/>
                <a:cs typeface="Arial"/>
              </a:rPr>
              <a:t>me fr</a:t>
            </a:r>
            <a:r>
              <a:rPr lang="fr-FR" sz="1600" u="sng" dirty="0" smtClean="0">
                <a:solidFill>
                  <a:srgbClr val="008000"/>
                </a:solidFill>
                <a:latin typeface="Arial"/>
                <a:cs typeface="Arial"/>
              </a:rPr>
              <a:t>ai</a:t>
            </a:r>
            <a:r>
              <a:rPr lang="fr-FR" sz="1600" dirty="0" smtClean="0">
                <a:latin typeface="Arial"/>
                <a:cs typeface="Arial"/>
              </a:rPr>
              <a:t>che </a:t>
            </a:r>
            <a:r>
              <a:rPr lang="fr-FR" sz="1600" dirty="0">
                <a:latin typeface="Arial"/>
                <a:cs typeface="Arial"/>
              </a:rPr>
              <a:t>et j’apporter</a:t>
            </a:r>
            <a:r>
              <a:rPr lang="fr-FR" sz="1600" u="sng" dirty="0">
                <a:solidFill>
                  <a:srgbClr val="008000"/>
                </a:solidFill>
                <a:latin typeface="Arial"/>
                <a:cs typeface="Arial"/>
              </a:rPr>
              <a:t>ai</a:t>
            </a:r>
            <a:r>
              <a:rPr lang="fr-FR" sz="1600" dirty="0">
                <a:latin typeface="Arial"/>
                <a:cs typeface="Arial"/>
              </a:rPr>
              <a:t> une c</a:t>
            </a:r>
            <a:r>
              <a:rPr lang="fr-FR" sz="1600" u="sng" dirty="0">
                <a:solidFill>
                  <a:srgbClr val="008000"/>
                </a:solidFill>
                <a:latin typeface="Arial"/>
                <a:cs typeface="Arial"/>
              </a:rPr>
              <a:t>ai</a:t>
            </a:r>
            <a:r>
              <a:rPr lang="fr-FR" sz="1600" dirty="0">
                <a:latin typeface="Arial"/>
                <a:cs typeface="Arial"/>
              </a:rPr>
              <a:t>sse de ju</a:t>
            </a:r>
            <a:r>
              <a:rPr lang="fr-FR" sz="1600" dirty="0">
                <a:solidFill>
                  <a:srgbClr val="7F7F7F"/>
                </a:solidFill>
                <a:latin typeface="Arial"/>
                <a:cs typeface="Arial"/>
              </a:rPr>
              <a:t>s</a:t>
            </a:r>
            <a:r>
              <a:rPr lang="fr-FR" sz="1600" dirty="0">
                <a:latin typeface="Arial"/>
                <a:cs typeface="Arial"/>
              </a:rPr>
              <a:t> de carotte et de l</a:t>
            </a:r>
            <a:r>
              <a:rPr lang="fr-FR" sz="1600" u="sng" dirty="0">
                <a:solidFill>
                  <a:srgbClr val="008000"/>
                </a:solidFill>
                <a:latin typeface="Arial"/>
                <a:cs typeface="Arial"/>
              </a:rPr>
              <a:t>ai</a:t>
            </a:r>
            <a:r>
              <a:rPr lang="fr-FR" sz="1600" dirty="0">
                <a:solidFill>
                  <a:srgbClr val="7F7F7F"/>
                </a:solidFill>
                <a:latin typeface="Arial"/>
                <a:cs typeface="Arial"/>
              </a:rPr>
              <a:t>t</a:t>
            </a:r>
            <a:r>
              <a:rPr lang="fr-FR" sz="1600" dirty="0">
                <a:latin typeface="Arial"/>
                <a:cs typeface="Arial"/>
              </a:rPr>
              <a:t> de </a:t>
            </a:r>
            <a:r>
              <a:rPr lang="fr-FR" sz="1600" dirty="0" smtClean="0">
                <a:latin typeface="Arial"/>
                <a:cs typeface="Arial"/>
              </a:rPr>
              <a:t>ch</a:t>
            </a:r>
            <a:r>
              <a:rPr lang="fr-FR" sz="1600" u="sng" dirty="0" smtClean="0">
                <a:latin typeface="Arial"/>
                <a:cs typeface="Arial"/>
              </a:rPr>
              <a:t>è</a:t>
            </a:r>
            <a:r>
              <a:rPr lang="fr-FR" sz="1600" dirty="0" smtClean="0">
                <a:latin typeface="Arial"/>
                <a:cs typeface="Arial"/>
              </a:rPr>
              <a:t>vre </a:t>
            </a:r>
            <a:r>
              <a:rPr lang="fr-FR" sz="1600" dirty="0">
                <a:latin typeface="Arial"/>
                <a:cs typeface="Arial"/>
              </a:rPr>
              <a:t>! </a:t>
            </a:r>
            <a:r>
              <a:rPr lang="fr-FR" sz="1600" dirty="0" smtClean="0">
                <a:latin typeface="Arial"/>
                <a:cs typeface="Arial"/>
              </a:rPr>
              <a:t>Hi hi hi ! » </a:t>
            </a:r>
          </a:p>
          <a:p>
            <a:pPr>
              <a:lnSpc>
                <a:spcPct val="130000"/>
              </a:lnSpc>
            </a:pPr>
            <a:r>
              <a:rPr lang="fr-FR" sz="1600" dirty="0" smtClean="0">
                <a:latin typeface="Arial"/>
                <a:cs typeface="Arial"/>
              </a:rPr>
              <a:t>La m</a:t>
            </a:r>
            <a:r>
              <a:rPr lang="fr-FR" sz="1600" u="sng" dirty="0" smtClean="0">
                <a:solidFill>
                  <a:srgbClr val="008000"/>
                </a:solidFill>
                <a:latin typeface="Arial"/>
                <a:cs typeface="Arial"/>
              </a:rPr>
              <a:t>ai</a:t>
            </a:r>
            <a:r>
              <a:rPr lang="fr-FR" sz="1600" dirty="0" smtClean="0">
                <a:latin typeface="Arial"/>
                <a:cs typeface="Arial"/>
              </a:rPr>
              <a:t>tr</a:t>
            </a:r>
            <a:r>
              <a:rPr lang="fr-FR" sz="1600" u="sng" dirty="0" smtClean="0">
                <a:latin typeface="Arial"/>
                <a:cs typeface="Arial"/>
              </a:rPr>
              <a:t>e</a:t>
            </a:r>
            <a:r>
              <a:rPr lang="fr-FR" sz="1600" dirty="0" smtClean="0">
                <a:latin typeface="Arial"/>
                <a:cs typeface="Arial"/>
              </a:rPr>
              <a:t>sse a b</a:t>
            </a:r>
            <a:r>
              <a:rPr lang="fr-FR" sz="1600" dirty="0" smtClean="0">
                <a:solidFill>
                  <a:srgbClr val="008000"/>
                </a:solidFill>
                <a:latin typeface="Arial"/>
                <a:cs typeface="Arial"/>
              </a:rPr>
              <a:t>ien</a:t>
            </a:r>
            <a:r>
              <a:rPr lang="fr-FR" sz="1600" dirty="0" smtClean="0">
                <a:latin typeface="Arial"/>
                <a:cs typeface="Arial"/>
              </a:rPr>
              <a:t> ri</a:t>
            </a:r>
            <a:r>
              <a:rPr lang="fr-FR" sz="1600" dirty="0" smtClean="0">
                <a:solidFill>
                  <a:srgbClr val="7F7F7F"/>
                </a:solidFill>
                <a:latin typeface="Arial"/>
                <a:cs typeface="Arial"/>
              </a:rPr>
              <a:t>t</a:t>
            </a:r>
            <a:r>
              <a:rPr lang="fr-FR" sz="1600" dirty="0" smtClean="0">
                <a:latin typeface="Arial"/>
                <a:cs typeface="Arial"/>
              </a:rPr>
              <a:t>, et elle a aj</a:t>
            </a:r>
            <a:r>
              <a:rPr lang="fr-FR" sz="1600" dirty="0" smtClean="0">
                <a:solidFill>
                  <a:srgbClr val="008000"/>
                </a:solidFill>
                <a:latin typeface="Arial"/>
                <a:cs typeface="Arial"/>
              </a:rPr>
              <a:t>ou</a:t>
            </a:r>
            <a:r>
              <a:rPr lang="fr-FR" sz="1600" dirty="0" smtClean="0">
                <a:latin typeface="Arial"/>
                <a:cs typeface="Arial"/>
              </a:rPr>
              <a:t>té : « V</a:t>
            </a:r>
            <a:r>
              <a:rPr lang="fr-FR" sz="1600" dirty="0" smtClean="0">
                <a:solidFill>
                  <a:srgbClr val="008000"/>
                </a:solidFill>
                <a:latin typeface="Arial"/>
                <a:cs typeface="Arial"/>
              </a:rPr>
              <a:t>ou</a:t>
            </a:r>
            <a:r>
              <a:rPr lang="fr-FR" sz="1600" dirty="0" smtClean="0">
                <a:solidFill>
                  <a:srgbClr val="7F7F7F"/>
                </a:solidFill>
                <a:latin typeface="Arial"/>
                <a:cs typeface="Arial"/>
              </a:rPr>
              <a:t>s</a:t>
            </a:r>
            <a:r>
              <a:rPr lang="fr-FR" sz="1600" dirty="0" smtClean="0">
                <a:latin typeface="Arial"/>
                <a:cs typeface="Arial"/>
              </a:rPr>
              <a:t> </a:t>
            </a:r>
            <a:r>
              <a:rPr lang="fr-FR" sz="1600" dirty="0">
                <a:latin typeface="Arial"/>
                <a:cs typeface="Arial"/>
              </a:rPr>
              <a:t>n’</a:t>
            </a:r>
            <a:r>
              <a:rPr lang="fr-FR" sz="1600" dirty="0">
                <a:solidFill>
                  <a:srgbClr val="008000"/>
                </a:solidFill>
                <a:latin typeface="Arial"/>
                <a:cs typeface="Arial"/>
              </a:rPr>
              <a:t>ou</a:t>
            </a:r>
            <a:r>
              <a:rPr lang="fr-FR" sz="1600" dirty="0">
                <a:latin typeface="Arial"/>
                <a:cs typeface="Arial"/>
              </a:rPr>
              <a:t>bli</a:t>
            </a:r>
            <a:r>
              <a:rPr lang="fr-FR" sz="1600" dirty="0">
                <a:solidFill>
                  <a:srgbClr val="7F7F7F"/>
                </a:solidFill>
                <a:latin typeface="Arial"/>
                <a:cs typeface="Arial"/>
              </a:rPr>
              <a:t>e</a:t>
            </a:r>
            <a:r>
              <a:rPr lang="fr-FR" sz="1600" dirty="0">
                <a:latin typeface="Arial"/>
                <a:cs typeface="Arial"/>
              </a:rPr>
              <a:t>r</a:t>
            </a:r>
            <a:r>
              <a:rPr lang="fr-FR" sz="1600" dirty="0">
                <a:solidFill>
                  <a:srgbClr val="008000"/>
                </a:solidFill>
                <a:latin typeface="Arial"/>
                <a:cs typeface="Arial"/>
              </a:rPr>
              <a:t>ez</a:t>
            </a:r>
            <a:r>
              <a:rPr lang="fr-FR" sz="1600" dirty="0">
                <a:latin typeface="Arial"/>
                <a:cs typeface="Arial"/>
              </a:rPr>
              <a:t> pa</a:t>
            </a:r>
            <a:r>
              <a:rPr lang="fr-FR" sz="1600" dirty="0">
                <a:solidFill>
                  <a:srgbClr val="7F7F7F"/>
                </a:solidFill>
                <a:latin typeface="Arial"/>
                <a:cs typeface="Arial"/>
              </a:rPr>
              <a:t>s</a:t>
            </a:r>
            <a:r>
              <a:rPr lang="fr-FR" sz="1600" dirty="0">
                <a:latin typeface="Arial"/>
                <a:cs typeface="Arial"/>
              </a:rPr>
              <a:t> d’apport</a:t>
            </a:r>
            <a:r>
              <a:rPr lang="fr-FR" sz="1600" dirty="0">
                <a:solidFill>
                  <a:srgbClr val="008000"/>
                </a:solidFill>
                <a:latin typeface="Arial"/>
                <a:cs typeface="Arial"/>
              </a:rPr>
              <a:t>er</a:t>
            </a:r>
            <a:r>
              <a:rPr lang="fr-FR" sz="1600" dirty="0">
                <a:latin typeface="Arial"/>
                <a:cs typeface="Arial"/>
              </a:rPr>
              <a:t> un gil</a:t>
            </a:r>
            <a:r>
              <a:rPr lang="fr-FR" sz="1600" u="sng" dirty="0">
                <a:solidFill>
                  <a:srgbClr val="008000"/>
                </a:solidFill>
                <a:latin typeface="Arial"/>
                <a:cs typeface="Arial"/>
              </a:rPr>
              <a:t>et</a:t>
            </a:r>
            <a:r>
              <a:rPr lang="fr-FR" sz="1600" dirty="0">
                <a:latin typeface="Arial"/>
                <a:cs typeface="Arial"/>
              </a:rPr>
              <a:t> en l</a:t>
            </a:r>
            <a:r>
              <a:rPr lang="fr-FR" sz="1600" u="sng" dirty="0">
                <a:solidFill>
                  <a:srgbClr val="008000"/>
                </a:solidFill>
                <a:latin typeface="Arial"/>
                <a:cs typeface="Arial"/>
              </a:rPr>
              <a:t>ai</a:t>
            </a:r>
            <a:r>
              <a:rPr lang="fr-FR" sz="1600" dirty="0">
                <a:latin typeface="Arial"/>
                <a:cs typeface="Arial"/>
              </a:rPr>
              <a:t>ne et une p</a:t>
            </a:r>
            <a:r>
              <a:rPr lang="fr-FR" sz="1600" u="sng" dirty="0">
                <a:solidFill>
                  <a:srgbClr val="008000"/>
                </a:solidFill>
                <a:latin typeface="Arial"/>
                <a:cs typeface="Arial"/>
              </a:rPr>
              <a:t>ai</a:t>
            </a:r>
            <a:r>
              <a:rPr lang="fr-FR" sz="1600" dirty="0">
                <a:latin typeface="Arial"/>
                <a:cs typeface="Arial"/>
              </a:rPr>
              <a:t>re de bonne</a:t>
            </a:r>
            <a:r>
              <a:rPr lang="fr-FR" sz="1600" dirty="0">
                <a:solidFill>
                  <a:srgbClr val="7F7F7F"/>
                </a:solidFill>
                <a:latin typeface="Arial"/>
                <a:cs typeface="Arial"/>
              </a:rPr>
              <a:t>s</a:t>
            </a:r>
            <a:r>
              <a:rPr lang="fr-FR" sz="1600" dirty="0">
                <a:latin typeface="Arial"/>
                <a:cs typeface="Arial"/>
              </a:rPr>
              <a:t> ch</a:t>
            </a:r>
            <a:r>
              <a:rPr lang="fr-FR" sz="1600" dirty="0">
                <a:solidFill>
                  <a:srgbClr val="008000"/>
                </a:solidFill>
                <a:latin typeface="Arial"/>
                <a:cs typeface="Arial"/>
              </a:rPr>
              <a:t>au</a:t>
            </a:r>
            <a:r>
              <a:rPr lang="fr-FR" sz="1600" dirty="0">
                <a:latin typeface="Arial"/>
                <a:cs typeface="Arial"/>
              </a:rPr>
              <a:t>ssure</a:t>
            </a:r>
            <a:r>
              <a:rPr lang="fr-FR" sz="1600" dirty="0">
                <a:solidFill>
                  <a:srgbClr val="7F7F7F"/>
                </a:solidFill>
                <a:latin typeface="Arial"/>
                <a:cs typeface="Arial"/>
              </a:rPr>
              <a:t>s</a:t>
            </a:r>
            <a:r>
              <a:rPr lang="fr-FR" sz="1600" dirty="0">
                <a:latin typeface="Arial"/>
                <a:cs typeface="Arial"/>
              </a:rPr>
              <a:t> si l’</a:t>
            </a:r>
            <a:r>
              <a:rPr lang="fr-FR" sz="1600" u="sng" dirty="0">
                <a:solidFill>
                  <a:srgbClr val="008000"/>
                </a:solidFill>
                <a:latin typeface="Arial"/>
                <a:cs typeface="Arial"/>
              </a:rPr>
              <a:t>ai</a:t>
            </a:r>
            <a:r>
              <a:rPr lang="fr-FR" sz="1600" dirty="0">
                <a:latin typeface="Arial"/>
                <a:cs typeface="Arial"/>
              </a:rPr>
              <a:t>r est fr</a:t>
            </a:r>
            <a:r>
              <a:rPr lang="fr-FR" sz="1600" u="sng" dirty="0">
                <a:solidFill>
                  <a:srgbClr val="008000"/>
                </a:solidFill>
                <a:latin typeface="Arial"/>
                <a:cs typeface="Arial"/>
              </a:rPr>
              <a:t>ai</a:t>
            </a:r>
            <a:r>
              <a:rPr lang="fr-FR" sz="1600" dirty="0">
                <a:solidFill>
                  <a:srgbClr val="7F7F7F"/>
                </a:solidFill>
                <a:latin typeface="Arial"/>
                <a:cs typeface="Arial"/>
              </a:rPr>
              <a:t>s</a:t>
            </a:r>
            <a:r>
              <a:rPr lang="fr-FR" sz="1600" dirty="0">
                <a:latin typeface="Arial"/>
                <a:cs typeface="Arial"/>
              </a:rPr>
              <a:t>. » </a:t>
            </a:r>
          </a:p>
        </p:txBody>
      </p:sp>
    </p:spTree>
    <p:extLst>
      <p:ext uri="{BB962C8B-B14F-4D97-AF65-F5344CB8AC3E}">
        <p14:creationId xmlns:p14="http://schemas.microsoft.com/office/powerpoint/2010/main" val="1004057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2207685" y="132375"/>
            <a:ext cx="2398183" cy="388648"/>
          </a:xfrm>
          <a:prstGeom prst="roundRect">
            <a:avLst/>
          </a:prstGeom>
          <a:solidFill>
            <a:schemeClr val="bg1">
              <a:lumMod val="75000"/>
            </a:schemeClr>
          </a:solidFill>
          <a:ln w="12700" cmpd="sng">
            <a:solidFill>
              <a:schemeClr val="tx1"/>
            </a:solidFill>
            <a:prstDash val="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400" dirty="0" smtClean="0">
                <a:solidFill>
                  <a:srgbClr val="000000"/>
                </a:solidFill>
                <a:latin typeface="Comic Sans MS"/>
                <a:ea typeface="ＭＳ 明朝"/>
                <a:cs typeface="Times New Roman"/>
              </a:rPr>
              <a:t>Lecture 48 : A la ferme </a:t>
            </a:r>
          </a:p>
        </p:txBody>
      </p:sp>
      <p:sp>
        <p:nvSpPr>
          <p:cNvPr id="2" name="ZoneTexte 1"/>
          <p:cNvSpPr txBox="1"/>
          <p:nvPr/>
        </p:nvSpPr>
        <p:spPr>
          <a:xfrm>
            <a:off x="161001" y="532669"/>
            <a:ext cx="6475629" cy="4241161"/>
          </a:xfrm>
          <a:prstGeom prst="rect">
            <a:avLst/>
          </a:prstGeom>
          <a:noFill/>
        </p:spPr>
        <p:txBody>
          <a:bodyPr wrap="square" rtlCol="0">
            <a:spAutoFit/>
          </a:bodyPr>
          <a:lstStyle/>
          <a:p>
            <a:pPr>
              <a:lnSpc>
                <a:spcPct val="130000"/>
              </a:lnSpc>
            </a:pPr>
            <a:r>
              <a:rPr lang="fr-FR" sz="1600" dirty="0">
                <a:latin typeface="Arial"/>
                <a:cs typeface="Arial"/>
              </a:rPr>
              <a:t>L</a:t>
            </a:r>
            <a:r>
              <a:rPr lang="fr-FR" sz="1600" dirty="0" smtClean="0">
                <a:latin typeface="Arial"/>
                <a:cs typeface="Arial"/>
              </a:rPr>
              <a:t>e </a:t>
            </a:r>
            <a:r>
              <a:rPr lang="fr-FR" sz="1600" dirty="0">
                <a:latin typeface="Arial"/>
                <a:cs typeface="Arial"/>
              </a:rPr>
              <a:t>jour du </a:t>
            </a:r>
            <a:r>
              <a:rPr lang="fr-FR" sz="1600" dirty="0" smtClean="0">
                <a:latin typeface="Arial"/>
                <a:cs typeface="Arial"/>
              </a:rPr>
              <a:t>départ est arrivé. M</a:t>
            </a:r>
            <a:r>
              <a:rPr lang="fr-FR" sz="1600" u="sng" dirty="0" smtClean="0">
                <a:latin typeface="Arial"/>
                <a:cs typeface="Arial"/>
              </a:rPr>
              <a:t>ai</a:t>
            </a:r>
            <a:r>
              <a:rPr lang="fr-FR" sz="1600" dirty="0" smtClean="0">
                <a:latin typeface="Arial"/>
                <a:cs typeface="Arial"/>
              </a:rPr>
              <a:t>s il </a:t>
            </a:r>
            <a:r>
              <a:rPr lang="fr-FR" sz="1600" dirty="0">
                <a:latin typeface="Arial"/>
                <a:cs typeface="Arial"/>
              </a:rPr>
              <a:t>ne </a:t>
            </a:r>
            <a:r>
              <a:rPr lang="fr-FR" sz="1600" dirty="0" smtClean="0">
                <a:latin typeface="Arial"/>
                <a:cs typeface="Arial"/>
              </a:rPr>
              <a:t>fais</a:t>
            </a:r>
            <a:r>
              <a:rPr lang="fr-FR" sz="1600" u="sng" dirty="0" smtClean="0">
                <a:latin typeface="Arial"/>
                <a:cs typeface="Arial"/>
              </a:rPr>
              <a:t>ai</a:t>
            </a:r>
            <a:r>
              <a:rPr lang="fr-FR" sz="1600" dirty="0" smtClean="0">
                <a:latin typeface="Arial"/>
                <a:cs typeface="Arial"/>
              </a:rPr>
              <a:t>t </a:t>
            </a:r>
            <a:r>
              <a:rPr lang="fr-FR" sz="1600" dirty="0">
                <a:latin typeface="Arial"/>
                <a:cs typeface="Arial"/>
              </a:rPr>
              <a:t>pas </a:t>
            </a:r>
            <a:r>
              <a:rPr lang="fr-FR" sz="1600" dirty="0" smtClean="0">
                <a:latin typeface="Arial"/>
                <a:cs typeface="Arial"/>
              </a:rPr>
              <a:t>chaud : </a:t>
            </a:r>
          </a:p>
          <a:p>
            <a:pPr>
              <a:lnSpc>
                <a:spcPct val="130000"/>
              </a:lnSpc>
            </a:pPr>
            <a:r>
              <a:rPr lang="fr-FR" sz="1600" dirty="0" smtClean="0">
                <a:latin typeface="Arial"/>
                <a:cs typeface="Arial"/>
              </a:rPr>
              <a:t>- </a:t>
            </a:r>
            <a:r>
              <a:rPr lang="fr-FR" sz="1600" dirty="0">
                <a:latin typeface="Arial"/>
                <a:cs typeface="Arial"/>
              </a:rPr>
              <a:t>Il f</a:t>
            </a:r>
            <a:r>
              <a:rPr lang="fr-FR" sz="1600" u="sng" dirty="0">
                <a:latin typeface="Arial"/>
                <a:cs typeface="Arial"/>
              </a:rPr>
              <a:t>ai</a:t>
            </a:r>
            <a:r>
              <a:rPr lang="fr-FR" sz="1600" dirty="0">
                <a:latin typeface="Arial"/>
                <a:cs typeface="Arial"/>
              </a:rPr>
              <a:t>t fr</a:t>
            </a:r>
            <a:r>
              <a:rPr lang="fr-FR" sz="1600" u="sng" dirty="0">
                <a:latin typeface="Arial"/>
                <a:cs typeface="Arial"/>
              </a:rPr>
              <a:t>ai</a:t>
            </a:r>
            <a:r>
              <a:rPr lang="fr-FR" sz="1600" dirty="0">
                <a:latin typeface="Arial"/>
                <a:cs typeface="Arial"/>
              </a:rPr>
              <a:t>s, </a:t>
            </a:r>
            <a:r>
              <a:rPr lang="fr-FR" sz="1600" dirty="0" smtClean="0">
                <a:latin typeface="Arial"/>
                <a:cs typeface="Arial"/>
              </a:rPr>
              <a:t>a dit la maman de Madel</a:t>
            </a:r>
            <a:r>
              <a:rPr lang="fr-FR" sz="1600" u="sng" dirty="0" smtClean="0">
                <a:latin typeface="Arial"/>
                <a:cs typeface="Arial"/>
              </a:rPr>
              <a:t>ei</a:t>
            </a:r>
            <a:r>
              <a:rPr lang="fr-FR" sz="1600" dirty="0" smtClean="0">
                <a:latin typeface="Arial"/>
                <a:cs typeface="Arial"/>
              </a:rPr>
              <a:t>ne, </a:t>
            </a:r>
            <a:r>
              <a:rPr lang="fr-FR" sz="1600" dirty="0">
                <a:latin typeface="Arial"/>
                <a:cs typeface="Arial"/>
              </a:rPr>
              <a:t>m</a:t>
            </a:r>
            <a:r>
              <a:rPr lang="fr-FR" sz="1600" u="sng" dirty="0">
                <a:latin typeface="Arial"/>
                <a:cs typeface="Arial"/>
              </a:rPr>
              <a:t>et</a:t>
            </a:r>
            <a:r>
              <a:rPr lang="fr-FR" sz="1600" dirty="0">
                <a:latin typeface="Arial"/>
                <a:cs typeface="Arial"/>
              </a:rPr>
              <a:t>s un bonn</a:t>
            </a:r>
            <a:r>
              <a:rPr lang="fr-FR" sz="1600" u="sng" dirty="0">
                <a:latin typeface="Arial"/>
                <a:cs typeface="Arial"/>
              </a:rPr>
              <a:t>et</a:t>
            </a:r>
            <a:r>
              <a:rPr lang="fr-FR" sz="1600" dirty="0">
                <a:latin typeface="Arial"/>
                <a:cs typeface="Arial"/>
              </a:rPr>
              <a:t> et un bon pull en l</a:t>
            </a:r>
            <a:r>
              <a:rPr lang="fr-FR" sz="1600" u="sng" dirty="0">
                <a:latin typeface="Arial"/>
                <a:cs typeface="Arial"/>
              </a:rPr>
              <a:t>ai</a:t>
            </a:r>
            <a:r>
              <a:rPr lang="fr-FR" sz="1600" dirty="0">
                <a:latin typeface="Arial"/>
                <a:cs typeface="Arial"/>
              </a:rPr>
              <a:t>ne. </a:t>
            </a:r>
          </a:p>
          <a:p>
            <a:pPr>
              <a:lnSpc>
                <a:spcPct val="130000"/>
              </a:lnSpc>
            </a:pPr>
            <a:r>
              <a:rPr lang="fr-FR" sz="1600" dirty="0">
                <a:latin typeface="Arial"/>
                <a:cs typeface="Arial"/>
              </a:rPr>
              <a:t>Maman </a:t>
            </a:r>
            <a:r>
              <a:rPr lang="fr-FR" sz="1600" dirty="0" smtClean="0">
                <a:latin typeface="Arial"/>
                <a:cs typeface="Arial"/>
              </a:rPr>
              <a:t>a préparé </a:t>
            </a:r>
            <a:r>
              <a:rPr lang="fr-FR" sz="1600" dirty="0">
                <a:latin typeface="Arial"/>
                <a:cs typeface="Arial"/>
              </a:rPr>
              <a:t>s</a:t>
            </a:r>
            <a:r>
              <a:rPr lang="fr-FR" sz="1600" dirty="0" smtClean="0">
                <a:latin typeface="Arial"/>
                <a:cs typeface="Arial"/>
              </a:rPr>
              <a:t>on </a:t>
            </a:r>
            <a:r>
              <a:rPr lang="fr-FR" sz="1600" dirty="0">
                <a:latin typeface="Arial"/>
                <a:cs typeface="Arial"/>
              </a:rPr>
              <a:t>pique-nique : </a:t>
            </a:r>
            <a:r>
              <a:rPr lang="fr-FR" sz="1600" u="sng" dirty="0">
                <a:latin typeface="Arial"/>
                <a:cs typeface="Arial"/>
              </a:rPr>
              <a:t>e</a:t>
            </a:r>
            <a:r>
              <a:rPr lang="fr-FR" sz="1600" dirty="0">
                <a:latin typeface="Arial"/>
                <a:cs typeface="Arial"/>
              </a:rPr>
              <a:t>lle </a:t>
            </a:r>
            <a:r>
              <a:rPr lang="fr-FR" sz="1600" dirty="0" smtClean="0">
                <a:latin typeface="Arial"/>
                <a:cs typeface="Arial"/>
              </a:rPr>
              <a:t>a mis </a:t>
            </a:r>
            <a:r>
              <a:rPr lang="fr-FR" sz="1600" dirty="0">
                <a:latin typeface="Arial"/>
                <a:cs typeface="Arial"/>
              </a:rPr>
              <a:t>dans un </a:t>
            </a:r>
            <a:r>
              <a:rPr lang="fr-FR" sz="1600" dirty="0" smtClean="0">
                <a:latin typeface="Arial"/>
                <a:cs typeface="Arial"/>
              </a:rPr>
              <a:t>sac </a:t>
            </a:r>
            <a:r>
              <a:rPr lang="fr-FR" sz="1600" dirty="0">
                <a:latin typeface="Arial"/>
                <a:cs typeface="Arial"/>
              </a:rPr>
              <a:t>un paqu</a:t>
            </a:r>
            <a:r>
              <a:rPr lang="fr-FR" sz="1600" u="sng" dirty="0">
                <a:latin typeface="Arial"/>
                <a:cs typeface="Arial"/>
              </a:rPr>
              <a:t>et</a:t>
            </a:r>
            <a:r>
              <a:rPr lang="fr-FR" sz="1600" dirty="0">
                <a:latin typeface="Arial"/>
                <a:cs typeface="Arial"/>
              </a:rPr>
              <a:t> de </a:t>
            </a:r>
            <a:r>
              <a:rPr lang="fr-FR" sz="1600" dirty="0" smtClean="0">
                <a:latin typeface="Arial"/>
                <a:cs typeface="Arial"/>
              </a:rPr>
              <a:t>chips, </a:t>
            </a:r>
            <a:r>
              <a:rPr lang="fr-FR" sz="1600" dirty="0">
                <a:latin typeface="Arial"/>
                <a:cs typeface="Arial"/>
              </a:rPr>
              <a:t>une brique de l</a:t>
            </a:r>
            <a:r>
              <a:rPr lang="fr-FR" sz="1600" u="sng" dirty="0">
                <a:latin typeface="Arial"/>
                <a:cs typeface="Arial"/>
              </a:rPr>
              <a:t>ai</a:t>
            </a:r>
            <a:r>
              <a:rPr lang="fr-FR" sz="1600" dirty="0">
                <a:latin typeface="Arial"/>
                <a:cs typeface="Arial"/>
              </a:rPr>
              <a:t>t et un morceau de poul</a:t>
            </a:r>
            <a:r>
              <a:rPr lang="fr-FR" sz="1600" u="sng" dirty="0">
                <a:latin typeface="Arial"/>
                <a:cs typeface="Arial"/>
              </a:rPr>
              <a:t>et</a:t>
            </a:r>
            <a:r>
              <a:rPr lang="fr-FR" sz="1600" dirty="0" smtClean="0">
                <a:latin typeface="Arial"/>
                <a:cs typeface="Arial"/>
              </a:rPr>
              <a:t>. Elle a ajouté une boite pl</a:t>
            </a:r>
            <a:r>
              <a:rPr lang="fr-FR" sz="1600" u="sng" dirty="0" smtClean="0">
                <a:latin typeface="Arial"/>
                <a:cs typeface="Arial"/>
              </a:rPr>
              <a:t>ei</a:t>
            </a:r>
            <a:r>
              <a:rPr lang="fr-FR" sz="1600" dirty="0" smtClean="0">
                <a:latin typeface="Arial"/>
                <a:cs typeface="Arial"/>
              </a:rPr>
              <a:t>ne de gâteaux.</a:t>
            </a:r>
          </a:p>
          <a:p>
            <a:pPr>
              <a:lnSpc>
                <a:spcPct val="130000"/>
              </a:lnSpc>
            </a:pPr>
            <a:r>
              <a:rPr lang="fr-FR" sz="1600" dirty="0" smtClean="0">
                <a:latin typeface="Arial"/>
                <a:cs typeface="Arial"/>
              </a:rPr>
              <a:t>Le </a:t>
            </a:r>
            <a:r>
              <a:rPr lang="fr-FR" sz="1600" dirty="0">
                <a:latin typeface="Arial"/>
                <a:cs typeface="Arial"/>
              </a:rPr>
              <a:t>bus </a:t>
            </a:r>
            <a:r>
              <a:rPr lang="fr-FR" sz="1600" dirty="0" smtClean="0">
                <a:latin typeface="Arial"/>
                <a:cs typeface="Arial"/>
              </a:rPr>
              <a:t>est arrivé </a:t>
            </a:r>
            <a:r>
              <a:rPr lang="fr-FR" sz="1600" dirty="0">
                <a:latin typeface="Arial"/>
                <a:cs typeface="Arial"/>
              </a:rPr>
              <a:t>et </a:t>
            </a:r>
            <a:r>
              <a:rPr lang="fr-FR" sz="1600" dirty="0" smtClean="0">
                <a:latin typeface="Arial"/>
                <a:cs typeface="Arial"/>
              </a:rPr>
              <a:t>la classe est montée dedans</a:t>
            </a:r>
            <a:r>
              <a:rPr lang="fr-FR" sz="1600" dirty="0">
                <a:latin typeface="Arial"/>
                <a:cs typeface="Arial"/>
              </a:rPr>
              <a:t>. </a:t>
            </a:r>
            <a:r>
              <a:rPr lang="fr-FR" sz="1600" dirty="0" smtClean="0">
                <a:latin typeface="Arial"/>
                <a:cs typeface="Arial"/>
              </a:rPr>
              <a:t>La m</a:t>
            </a:r>
            <a:r>
              <a:rPr lang="fr-FR" sz="1600" u="sng" dirty="0" smtClean="0">
                <a:latin typeface="Arial"/>
                <a:cs typeface="Arial"/>
              </a:rPr>
              <a:t>ai</a:t>
            </a:r>
            <a:r>
              <a:rPr lang="fr-FR" sz="1600" dirty="0" smtClean="0">
                <a:latin typeface="Arial"/>
                <a:cs typeface="Arial"/>
              </a:rPr>
              <a:t>tr</a:t>
            </a:r>
            <a:r>
              <a:rPr lang="fr-FR" sz="1600" u="sng" dirty="0" smtClean="0">
                <a:latin typeface="Arial"/>
                <a:cs typeface="Arial"/>
              </a:rPr>
              <a:t>e</a:t>
            </a:r>
            <a:r>
              <a:rPr lang="fr-FR" sz="1600" dirty="0" smtClean="0">
                <a:latin typeface="Arial"/>
                <a:cs typeface="Arial"/>
              </a:rPr>
              <a:t>sse a compté les enfants qui pass</a:t>
            </a:r>
            <a:r>
              <a:rPr lang="fr-FR" sz="1600" u="sng" dirty="0" smtClean="0">
                <a:latin typeface="Arial"/>
                <a:cs typeface="Arial"/>
              </a:rPr>
              <a:t>ai</a:t>
            </a:r>
            <a:r>
              <a:rPr lang="fr-FR" sz="1600" dirty="0" smtClean="0">
                <a:latin typeface="Arial"/>
                <a:cs typeface="Arial"/>
              </a:rPr>
              <a:t>ent devant </a:t>
            </a:r>
            <a:r>
              <a:rPr lang="fr-FR" sz="1600" u="sng" dirty="0" smtClean="0">
                <a:latin typeface="Arial"/>
                <a:cs typeface="Arial"/>
              </a:rPr>
              <a:t>e</a:t>
            </a:r>
            <a:r>
              <a:rPr lang="fr-FR" sz="1600" dirty="0" smtClean="0">
                <a:latin typeface="Arial"/>
                <a:cs typeface="Arial"/>
              </a:rPr>
              <a:t>lle. </a:t>
            </a:r>
            <a:endParaRPr lang="fr-FR" sz="1600" dirty="0">
              <a:latin typeface="Arial"/>
              <a:cs typeface="Arial"/>
            </a:endParaRPr>
          </a:p>
          <a:p>
            <a:pPr>
              <a:lnSpc>
                <a:spcPct val="130000"/>
              </a:lnSpc>
            </a:pPr>
            <a:r>
              <a:rPr lang="fr-FR" sz="1600" dirty="0" smtClean="0">
                <a:latin typeface="Arial"/>
                <a:cs typeface="Arial"/>
              </a:rPr>
              <a:t>- Conn</a:t>
            </a:r>
            <a:r>
              <a:rPr lang="fr-FR" sz="1600" u="sng" dirty="0" smtClean="0">
                <a:latin typeface="Arial"/>
                <a:cs typeface="Arial"/>
              </a:rPr>
              <a:t>ai</a:t>
            </a:r>
            <a:r>
              <a:rPr lang="fr-FR" sz="1600" dirty="0" smtClean="0">
                <a:latin typeface="Arial"/>
                <a:cs typeface="Arial"/>
              </a:rPr>
              <a:t>s</a:t>
            </a:r>
            <a:r>
              <a:rPr lang="fr-FR" sz="1600" dirty="0">
                <a:latin typeface="Arial"/>
                <a:cs typeface="Arial"/>
              </a:rPr>
              <a:t>-tu le nom des </a:t>
            </a:r>
            <a:r>
              <a:rPr lang="fr-FR" sz="1600" dirty="0" smtClean="0">
                <a:latin typeface="Arial"/>
                <a:cs typeface="Arial"/>
              </a:rPr>
              <a:t>bébés </a:t>
            </a:r>
            <a:r>
              <a:rPr lang="fr-FR" sz="1600" dirty="0">
                <a:latin typeface="Arial"/>
                <a:cs typeface="Arial"/>
              </a:rPr>
              <a:t>animaux ? </a:t>
            </a:r>
            <a:r>
              <a:rPr lang="fr-FR" sz="1600" dirty="0" smtClean="0">
                <a:latin typeface="Arial"/>
                <a:cs typeface="Arial"/>
              </a:rPr>
              <a:t>a demandé Hélène. </a:t>
            </a:r>
          </a:p>
          <a:p>
            <a:pPr>
              <a:lnSpc>
                <a:spcPct val="130000"/>
              </a:lnSpc>
            </a:pPr>
            <a:r>
              <a:rPr lang="fr-FR" sz="1600" dirty="0">
                <a:latin typeface="Arial"/>
                <a:cs typeface="Arial"/>
              </a:rPr>
              <a:t>-</a:t>
            </a:r>
            <a:r>
              <a:rPr lang="fr-FR" sz="1600" dirty="0" smtClean="0">
                <a:latin typeface="Arial"/>
                <a:cs typeface="Arial"/>
              </a:rPr>
              <a:t> </a:t>
            </a:r>
            <a:r>
              <a:rPr lang="fr-FR" sz="1600" dirty="0">
                <a:latin typeface="Arial"/>
                <a:cs typeface="Arial"/>
              </a:rPr>
              <a:t>Oui, </a:t>
            </a:r>
            <a:r>
              <a:rPr lang="fr-FR" sz="1600" dirty="0" smtClean="0">
                <a:latin typeface="Arial"/>
                <a:cs typeface="Arial"/>
              </a:rPr>
              <a:t>a répondu Madel</a:t>
            </a:r>
            <a:r>
              <a:rPr lang="fr-FR" sz="1600" u="sng" dirty="0" smtClean="0">
                <a:latin typeface="Arial"/>
                <a:cs typeface="Arial"/>
              </a:rPr>
              <a:t>ei</a:t>
            </a:r>
            <a:r>
              <a:rPr lang="fr-FR" sz="1600" dirty="0" smtClean="0">
                <a:latin typeface="Arial"/>
                <a:cs typeface="Arial"/>
              </a:rPr>
              <a:t>ne. </a:t>
            </a:r>
            <a:r>
              <a:rPr lang="fr-FR" sz="1600" dirty="0">
                <a:latin typeface="Arial"/>
                <a:cs typeface="Arial"/>
              </a:rPr>
              <a:t>Les </a:t>
            </a:r>
            <a:r>
              <a:rPr lang="fr-FR" sz="1600" dirty="0" smtClean="0">
                <a:latin typeface="Arial"/>
                <a:cs typeface="Arial"/>
              </a:rPr>
              <a:t>bébés </a:t>
            </a:r>
            <a:r>
              <a:rPr lang="fr-FR" sz="1600" dirty="0">
                <a:latin typeface="Arial"/>
                <a:cs typeface="Arial"/>
              </a:rPr>
              <a:t>cochons s’app</a:t>
            </a:r>
            <a:r>
              <a:rPr lang="fr-FR" sz="1600" u="sng" dirty="0">
                <a:latin typeface="Arial"/>
                <a:cs typeface="Arial"/>
              </a:rPr>
              <a:t>e</a:t>
            </a:r>
            <a:r>
              <a:rPr lang="fr-FR" sz="1600" dirty="0">
                <a:latin typeface="Arial"/>
                <a:cs typeface="Arial"/>
              </a:rPr>
              <a:t>llent des cochonn</a:t>
            </a:r>
            <a:r>
              <a:rPr lang="fr-FR" sz="1600" u="sng" dirty="0">
                <a:latin typeface="Arial"/>
                <a:cs typeface="Arial"/>
              </a:rPr>
              <a:t>et</a:t>
            </a:r>
            <a:r>
              <a:rPr lang="fr-FR" sz="1600" dirty="0">
                <a:latin typeface="Arial"/>
                <a:cs typeface="Arial"/>
              </a:rPr>
              <a:t>s ou des porcel</a:t>
            </a:r>
            <a:r>
              <a:rPr lang="fr-FR" sz="1600" u="sng" dirty="0">
                <a:latin typeface="Arial"/>
                <a:cs typeface="Arial"/>
              </a:rPr>
              <a:t>et</a:t>
            </a:r>
            <a:r>
              <a:rPr lang="fr-FR" sz="1600" dirty="0">
                <a:latin typeface="Arial"/>
                <a:cs typeface="Arial"/>
              </a:rPr>
              <a:t>s, les </a:t>
            </a:r>
            <a:r>
              <a:rPr lang="fr-FR" sz="1600" dirty="0" smtClean="0">
                <a:latin typeface="Arial"/>
                <a:cs typeface="Arial"/>
              </a:rPr>
              <a:t>bébés </a:t>
            </a:r>
            <a:r>
              <a:rPr lang="fr-FR" sz="1600" dirty="0">
                <a:latin typeface="Arial"/>
                <a:cs typeface="Arial"/>
              </a:rPr>
              <a:t>coqs sont les coquel</a:t>
            </a:r>
            <a:r>
              <a:rPr lang="fr-FR" sz="1600" u="sng" dirty="0">
                <a:latin typeface="Arial"/>
                <a:cs typeface="Arial"/>
              </a:rPr>
              <a:t>et</a:t>
            </a:r>
            <a:r>
              <a:rPr lang="fr-FR" sz="1600" dirty="0">
                <a:latin typeface="Arial"/>
                <a:cs typeface="Arial"/>
              </a:rPr>
              <a:t>s et les </a:t>
            </a:r>
            <a:r>
              <a:rPr lang="fr-FR" sz="1600" dirty="0" smtClean="0">
                <a:latin typeface="Arial"/>
                <a:cs typeface="Arial"/>
              </a:rPr>
              <a:t>bébés </a:t>
            </a:r>
            <a:r>
              <a:rPr lang="fr-FR" sz="1600" dirty="0">
                <a:latin typeface="Arial"/>
                <a:cs typeface="Arial"/>
              </a:rPr>
              <a:t>poules s’app</a:t>
            </a:r>
            <a:r>
              <a:rPr lang="fr-FR" sz="1600" u="sng" dirty="0">
                <a:latin typeface="Arial"/>
                <a:cs typeface="Arial"/>
              </a:rPr>
              <a:t>e</a:t>
            </a:r>
            <a:r>
              <a:rPr lang="fr-FR" sz="1600" dirty="0">
                <a:latin typeface="Arial"/>
                <a:cs typeface="Arial"/>
              </a:rPr>
              <a:t>llent des poul</a:t>
            </a:r>
            <a:r>
              <a:rPr lang="fr-FR" sz="1600" u="sng" dirty="0">
                <a:latin typeface="Arial"/>
                <a:cs typeface="Arial"/>
              </a:rPr>
              <a:t>et</a:t>
            </a:r>
            <a:r>
              <a:rPr lang="fr-FR" sz="1600" dirty="0">
                <a:latin typeface="Arial"/>
                <a:cs typeface="Arial"/>
              </a:rPr>
              <a:t>s. </a:t>
            </a:r>
          </a:p>
          <a:p>
            <a:pPr>
              <a:lnSpc>
                <a:spcPct val="130000"/>
              </a:lnSpc>
            </a:pPr>
            <a:r>
              <a:rPr lang="fr-FR" sz="1600" dirty="0">
                <a:latin typeface="Arial"/>
                <a:cs typeface="Arial"/>
              </a:rPr>
              <a:t>- M</a:t>
            </a:r>
            <a:r>
              <a:rPr lang="fr-FR" sz="1600" u="sng" dirty="0">
                <a:latin typeface="Arial"/>
                <a:cs typeface="Arial"/>
              </a:rPr>
              <a:t>ai</a:t>
            </a:r>
            <a:r>
              <a:rPr lang="fr-FR" sz="1600" dirty="0">
                <a:latin typeface="Arial"/>
                <a:cs typeface="Arial"/>
              </a:rPr>
              <a:t>s non, </a:t>
            </a:r>
            <a:r>
              <a:rPr lang="fr-FR" sz="1600" dirty="0" smtClean="0">
                <a:latin typeface="Arial"/>
                <a:cs typeface="Arial"/>
              </a:rPr>
              <a:t>a dit Hélène, </a:t>
            </a:r>
            <a:r>
              <a:rPr lang="fr-FR" sz="1600" dirty="0">
                <a:latin typeface="Arial"/>
                <a:cs typeface="Arial"/>
              </a:rPr>
              <a:t>les </a:t>
            </a:r>
            <a:r>
              <a:rPr lang="fr-FR" sz="1600" dirty="0" smtClean="0">
                <a:latin typeface="Arial"/>
                <a:cs typeface="Arial"/>
              </a:rPr>
              <a:t>bébés </a:t>
            </a:r>
            <a:r>
              <a:rPr lang="fr-FR" sz="1600" dirty="0">
                <a:latin typeface="Arial"/>
                <a:cs typeface="Arial"/>
              </a:rPr>
              <a:t>poules sont les poussins. </a:t>
            </a:r>
          </a:p>
        </p:txBody>
      </p:sp>
      <p:sp>
        <p:nvSpPr>
          <p:cNvPr id="31" name="Rectangle à coins arrondis 30"/>
          <p:cNvSpPr/>
          <p:nvPr/>
        </p:nvSpPr>
        <p:spPr>
          <a:xfrm>
            <a:off x="2246761" y="5286622"/>
            <a:ext cx="2398183" cy="388648"/>
          </a:xfrm>
          <a:prstGeom prst="roundRect">
            <a:avLst/>
          </a:prstGeom>
          <a:solidFill>
            <a:schemeClr val="bg1">
              <a:lumMod val="75000"/>
            </a:schemeClr>
          </a:solidFill>
          <a:ln w="12700" cmpd="sng">
            <a:solidFill>
              <a:schemeClr val="tx1"/>
            </a:solidFill>
            <a:prstDash val="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400" dirty="0" smtClean="0">
                <a:solidFill>
                  <a:srgbClr val="000000"/>
                </a:solidFill>
                <a:latin typeface="Comic Sans MS"/>
                <a:ea typeface="ＭＳ 明朝"/>
                <a:cs typeface="Times New Roman"/>
              </a:rPr>
              <a:t>Lecture 48 : A la ferme </a:t>
            </a:r>
          </a:p>
        </p:txBody>
      </p:sp>
      <p:sp>
        <p:nvSpPr>
          <p:cNvPr id="8" name="ZoneTexte 7"/>
          <p:cNvSpPr txBox="1"/>
          <p:nvPr/>
        </p:nvSpPr>
        <p:spPr>
          <a:xfrm>
            <a:off x="161001" y="5703850"/>
            <a:ext cx="6475629" cy="4241161"/>
          </a:xfrm>
          <a:prstGeom prst="rect">
            <a:avLst/>
          </a:prstGeom>
          <a:noFill/>
        </p:spPr>
        <p:txBody>
          <a:bodyPr wrap="square" rtlCol="0">
            <a:spAutoFit/>
          </a:bodyPr>
          <a:lstStyle/>
          <a:p>
            <a:pPr>
              <a:lnSpc>
                <a:spcPct val="130000"/>
              </a:lnSpc>
            </a:pPr>
            <a:r>
              <a:rPr lang="fr-FR" sz="1600" dirty="0">
                <a:latin typeface="Arial"/>
                <a:cs typeface="Arial"/>
              </a:rPr>
              <a:t>L</a:t>
            </a:r>
            <a:r>
              <a:rPr lang="fr-FR" sz="1600" dirty="0" smtClean="0">
                <a:latin typeface="Arial"/>
                <a:cs typeface="Arial"/>
              </a:rPr>
              <a:t>e </a:t>
            </a:r>
            <a:r>
              <a:rPr lang="fr-FR" sz="1600" dirty="0">
                <a:latin typeface="Arial"/>
                <a:cs typeface="Arial"/>
              </a:rPr>
              <a:t>jour du </a:t>
            </a:r>
            <a:r>
              <a:rPr lang="fr-FR" sz="1600" dirty="0" smtClean="0">
                <a:latin typeface="Arial"/>
                <a:cs typeface="Arial"/>
              </a:rPr>
              <a:t>départ est arrivé. M</a:t>
            </a:r>
            <a:r>
              <a:rPr lang="fr-FR" sz="1600" u="sng" dirty="0" smtClean="0">
                <a:latin typeface="Arial"/>
                <a:cs typeface="Arial"/>
              </a:rPr>
              <a:t>ai</a:t>
            </a:r>
            <a:r>
              <a:rPr lang="fr-FR" sz="1600" dirty="0" smtClean="0">
                <a:latin typeface="Arial"/>
                <a:cs typeface="Arial"/>
              </a:rPr>
              <a:t>s il </a:t>
            </a:r>
            <a:r>
              <a:rPr lang="fr-FR" sz="1600" dirty="0">
                <a:latin typeface="Arial"/>
                <a:cs typeface="Arial"/>
              </a:rPr>
              <a:t>ne </a:t>
            </a:r>
            <a:r>
              <a:rPr lang="fr-FR" sz="1600" dirty="0" smtClean="0">
                <a:latin typeface="Arial"/>
                <a:cs typeface="Arial"/>
              </a:rPr>
              <a:t>fais</a:t>
            </a:r>
            <a:r>
              <a:rPr lang="fr-FR" sz="1600" u="sng" dirty="0" smtClean="0">
                <a:latin typeface="Arial"/>
                <a:cs typeface="Arial"/>
              </a:rPr>
              <a:t>ai</a:t>
            </a:r>
            <a:r>
              <a:rPr lang="fr-FR" sz="1600" dirty="0" smtClean="0">
                <a:latin typeface="Arial"/>
                <a:cs typeface="Arial"/>
              </a:rPr>
              <a:t>t </a:t>
            </a:r>
            <a:r>
              <a:rPr lang="fr-FR" sz="1600" dirty="0">
                <a:latin typeface="Arial"/>
                <a:cs typeface="Arial"/>
              </a:rPr>
              <a:t>pas </a:t>
            </a:r>
            <a:r>
              <a:rPr lang="fr-FR" sz="1600" dirty="0" smtClean="0">
                <a:latin typeface="Arial"/>
                <a:cs typeface="Arial"/>
              </a:rPr>
              <a:t>chaud : </a:t>
            </a:r>
          </a:p>
          <a:p>
            <a:pPr>
              <a:lnSpc>
                <a:spcPct val="130000"/>
              </a:lnSpc>
            </a:pPr>
            <a:r>
              <a:rPr lang="fr-FR" sz="1600" dirty="0" smtClean="0">
                <a:latin typeface="Arial"/>
                <a:cs typeface="Arial"/>
              </a:rPr>
              <a:t>- </a:t>
            </a:r>
            <a:r>
              <a:rPr lang="fr-FR" sz="1600" dirty="0">
                <a:latin typeface="Arial"/>
                <a:cs typeface="Arial"/>
              </a:rPr>
              <a:t>Il f</a:t>
            </a:r>
            <a:r>
              <a:rPr lang="fr-FR" sz="1600" u="sng" dirty="0">
                <a:latin typeface="Arial"/>
                <a:cs typeface="Arial"/>
              </a:rPr>
              <a:t>ai</a:t>
            </a:r>
            <a:r>
              <a:rPr lang="fr-FR" sz="1600" dirty="0">
                <a:latin typeface="Arial"/>
                <a:cs typeface="Arial"/>
              </a:rPr>
              <a:t>t fr</a:t>
            </a:r>
            <a:r>
              <a:rPr lang="fr-FR" sz="1600" u="sng" dirty="0">
                <a:latin typeface="Arial"/>
                <a:cs typeface="Arial"/>
              </a:rPr>
              <a:t>ai</a:t>
            </a:r>
            <a:r>
              <a:rPr lang="fr-FR" sz="1600" dirty="0">
                <a:latin typeface="Arial"/>
                <a:cs typeface="Arial"/>
              </a:rPr>
              <a:t>s, </a:t>
            </a:r>
            <a:r>
              <a:rPr lang="fr-FR" sz="1600" dirty="0" smtClean="0">
                <a:latin typeface="Arial"/>
                <a:cs typeface="Arial"/>
              </a:rPr>
              <a:t>a dit la maman de Madel</a:t>
            </a:r>
            <a:r>
              <a:rPr lang="fr-FR" sz="1600" u="sng" dirty="0" smtClean="0">
                <a:latin typeface="Arial"/>
                <a:cs typeface="Arial"/>
              </a:rPr>
              <a:t>ei</a:t>
            </a:r>
            <a:r>
              <a:rPr lang="fr-FR" sz="1600" dirty="0" smtClean="0">
                <a:latin typeface="Arial"/>
                <a:cs typeface="Arial"/>
              </a:rPr>
              <a:t>ne, </a:t>
            </a:r>
            <a:r>
              <a:rPr lang="fr-FR" sz="1600" dirty="0">
                <a:latin typeface="Arial"/>
                <a:cs typeface="Arial"/>
              </a:rPr>
              <a:t>m</a:t>
            </a:r>
            <a:r>
              <a:rPr lang="fr-FR" sz="1600" u="sng" dirty="0">
                <a:latin typeface="Arial"/>
                <a:cs typeface="Arial"/>
              </a:rPr>
              <a:t>et</a:t>
            </a:r>
            <a:r>
              <a:rPr lang="fr-FR" sz="1600" dirty="0">
                <a:latin typeface="Arial"/>
                <a:cs typeface="Arial"/>
              </a:rPr>
              <a:t>s un bonn</a:t>
            </a:r>
            <a:r>
              <a:rPr lang="fr-FR" sz="1600" u="sng" dirty="0">
                <a:latin typeface="Arial"/>
                <a:cs typeface="Arial"/>
              </a:rPr>
              <a:t>et</a:t>
            </a:r>
            <a:r>
              <a:rPr lang="fr-FR" sz="1600" dirty="0">
                <a:latin typeface="Arial"/>
                <a:cs typeface="Arial"/>
              </a:rPr>
              <a:t> et un bon pull en l</a:t>
            </a:r>
            <a:r>
              <a:rPr lang="fr-FR" sz="1600" u="sng" dirty="0">
                <a:latin typeface="Arial"/>
                <a:cs typeface="Arial"/>
              </a:rPr>
              <a:t>ai</a:t>
            </a:r>
            <a:r>
              <a:rPr lang="fr-FR" sz="1600" dirty="0">
                <a:latin typeface="Arial"/>
                <a:cs typeface="Arial"/>
              </a:rPr>
              <a:t>ne. </a:t>
            </a:r>
          </a:p>
          <a:p>
            <a:pPr>
              <a:lnSpc>
                <a:spcPct val="130000"/>
              </a:lnSpc>
            </a:pPr>
            <a:r>
              <a:rPr lang="fr-FR" sz="1600" dirty="0">
                <a:latin typeface="Arial"/>
                <a:cs typeface="Arial"/>
              </a:rPr>
              <a:t>Maman </a:t>
            </a:r>
            <a:r>
              <a:rPr lang="fr-FR" sz="1600" dirty="0" smtClean="0">
                <a:latin typeface="Arial"/>
                <a:cs typeface="Arial"/>
              </a:rPr>
              <a:t>a préparé </a:t>
            </a:r>
            <a:r>
              <a:rPr lang="fr-FR" sz="1600" dirty="0">
                <a:latin typeface="Arial"/>
                <a:cs typeface="Arial"/>
              </a:rPr>
              <a:t>s</a:t>
            </a:r>
            <a:r>
              <a:rPr lang="fr-FR" sz="1600" dirty="0" smtClean="0">
                <a:latin typeface="Arial"/>
                <a:cs typeface="Arial"/>
              </a:rPr>
              <a:t>on </a:t>
            </a:r>
            <a:r>
              <a:rPr lang="fr-FR" sz="1600" dirty="0">
                <a:latin typeface="Arial"/>
                <a:cs typeface="Arial"/>
              </a:rPr>
              <a:t>pique-nique : </a:t>
            </a:r>
            <a:r>
              <a:rPr lang="fr-FR" sz="1600" u="sng" dirty="0">
                <a:latin typeface="Arial"/>
                <a:cs typeface="Arial"/>
              </a:rPr>
              <a:t>e</a:t>
            </a:r>
            <a:r>
              <a:rPr lang="fr-FR" sz="1600" dirty="0">
                <a:latin typeface="Arial"/>
                <a:cs typeface="Arial"/>
              </a:rPr>
              <a:t>lle </a:t>
            </a:r>
            <a:r>
              <a:rPr lang="fr-FR" sz="1600" dirty="0" smtClean="0">
                <a:latin typeface="Arial"/>
                <a:cs typeface="Arial"/>
              </a:rPr>
              <a:t>a mis </a:t>
            </a:r>
            <a:r>
              <a:rPr lang="fr-FR" sz="1600" dirty="0">
                <a:latin typeface="Arial"/>
                <a:cs typeface="Arial"/>
              </a:rPr>
              <a:t>dans un </a:t>
            </a:r>
            <a:r>
              <a:rPr lang="fr-FR" sz="1600" dirty="0" smtClean="0">
                <a:latin typeface="Arial"/>
                <a:cs typeface="Arial"/>
              </a:rPr>
              <a:t>sac </a:t>
            </a:r>
            <a:r>
              <a:rPr lang="fr-FR" sz="1600" dirty="0">
                <a:latin typeface="Arial"/>
                <a:cs typeface="Arial"/>
              </a:rPr>
              <a:t>un paqu</a:t>
            </a:r>
            <a:r>
              <a:rPr lang="fr-FR" sz="1600" u="sng" dirty="0">
                <a:latin typeface="Arial"/>
                <a:cs typeface="Arial"/>
              </a:rPr>
              <a:t>et</a:t>
            </a:r>
            <a:r>
              <a:rPr lang="fr-FR" sz="1600" dirty="0">
                <a:latin typeface="Arial"/>
                <a:cs typeface="Arial"/>
              </a:rPr>
              <a:t> de </a:t>
            </a:r>
            <a:r>
              <a:rPr lang="fr-FR" sz="1600" dirty="0" smtClean="0">
                <a:latin typeface="Arial"/>
                <a:cs typeface="Arial"/>
              </a:rPr>
              <a:t>chips, </a:t>
            </a:r>
            <a:r>
              <a:rPr lang="fr-FR" sz="1600" dirty="0">
                <a:latin typeface="Arial"/>
                <a:cs typeface="Arial"/>
              </a:rPr>
              <a:t>une brique de l</a:t>
            </a:r>
            <a:r>
              <a:rPr lang="fr-FR" sz="1600" u="sng" dirty="0">
                <a:latin typeface="Arial"/>
                <a:cs typeface="Arial"/>
              </a:rPr>
              <a:t>ai</a:t>
            </a:r>
            <a:r>
              <a:rPr lang="fr-FR" sz="1600" dirty="0">
                <a:latin typeface="Arial"/>
                <a:cs typeface="Arial"/>
              </a:rPr>
              <a:t>t et un morceau de poul</a:t>
            </a:r>
            <a:r>
              <a:rPr lang="fr-FR" sz="1600" u="sng" dirty="0">
                <a:latin typeface="Arial"/>
                <a:cs typeface="Arial"/>
              </a:rPr>
              <a:t>et</a:t>
            </a:r>
            <a:r>
              <a:rPr lang="fr-FR" sz="1600" dirty="0" smtClean="0">
                <a:latin typeface="Arial"/>
                <a:cs typeface="Arial"/>
              </a:rPr>
              <a:t>. Elle a ajouté une boite pl</a:t>
            </a:r>
            <a:r>
              <a:rPr lang="fr-FR" sz="1600" u="sng" dirty="0" smtClean="0">
                <a:latin typeface="Arial"/>
                <a:cs typeface="Arial"/>
              </a:rPr>
              <a:t>ei</a:t>
            </a:r>
            <a:r>
              <a:rPr lang="fr-FR" sz="1600" dirty="0" smtClean="0">
                <a:latin typeface="Arial"/>
                <a:cs typeface="Arial"/>
              </a:rPr>
              <a:t>ne de gâteaux.</a:t>
            </a:r>
          </a:p>
          <a:p>
            <a:pPr>
              <a:lnSpc>
                <a:spcPct val="130000"/>
              </a:lnSpc>
            </a:pPr>
            <a:r>
              <a:rPr lang="fr-FR" sz="1600" dirty="0" smtClean="0">
                <a:latin typeface="Arial"/>
                <a:cs typeface="Arial"/>
              </a:rPr>
              <a:t>Le </a:t>
            </a:r>
            <a:r>
              <a:rPr lang="fr-FR" sz="1600" dirty="0">
                <a:latin typeface="Arial"/>
                <a:cs typeface="Arial"/>
              </a:rPr>
              <a:t>bus </a:t>
            </a:r>
            <a:r>
              <a:rPr lang="fr-FR" sz="1600" dirty="0" smtClean="0">
                <a:latin typeface="Arial"/>
                <a:cs typeface="Arial"/>
              </a:rPr>
              <a:t>est arrivé </a:t>
            </a:r>
            <a:r>
              <a:rPr lang="fr-FR" sz="1600" dirty="0">
                <a:latin typeface="Arial"/>
                <a:cs typeface="Arial"/>
              </a:rPr>
              <a:t>et </a:t>
            </a:r>
            <a:r>
              <a:rPr lang="fr-FR" sz="1600" dirty="0" smtClean="0">
                <a:latin typeface="Arial"/>
                <a:cs typeface="Arial"/>
              </a:rPr>
              <a:t>la classe est montée dedans</a:t>
            </a:r>
            <a:r>
              <a:rPr lang="fr-FR" sz="1600" dirty="0">
                <a:latin typeface="Arial"/>
                <a:cs typeface="Arial"/>
              </a:rPr>
              <a:t>. </a:t>
            </a:r>
            <a:r>
              <a:rPr lang="fr-FR" sz="1600" dirty="0" smtClean="0">
                <a:latin typeface="Arial"/>
                <a:cs typeface="Arial"/>
              </a:rPr>
              <a:t>La m</a:t>
            </a:r>
            <a:r>
              <a:rPr lang="fr-FR" sz="1600" u="sng" dirty="0" smtClean="0">
                <a:latin typeface="Arial"/>
                <a:cs typeface="Arial"/>
              </a:rPr>
              <a:t>ai</a:t>
            </a:r>
            <a:r>
              <a:rPr lang="fr-FR" sz="1600" dirty="0" smtClean="0">
                <a:latin typeface="Arial"/>
                <a:cs typeface="Arial"/>
              </a:rPr>
              <a:t>tr</a:t>
            </a:r>
            <a:r>
              <a:rPr lang="fr-FR" sz="1600" u="sng" dirty="0" smtClean="0">
                <a:latin typeface="Arial"/>
                <a:cs typeface="Arial"/>
              </a:rPr>
              <a:t>e</a:t>
            </a:r>
            <a:r>
              <a:rPr lang="fr-FR" sz="1600" dirty="0" smtClean="0">
                <a:latin typeface="Arial"/>
                <a:cs typeface="Arial"/>
              </a:rPr>
              <a:t>sse a compté les enfants qui pass</a:t>
            </a:r>
            <a:r>
              <a:rPr lang="fr-FR" sz="1600" u="sng" dirty="0" smtClean="0">
                <a:latin typeface="Arial"/>
                <a:cs typeface="Arial"/>
              </a:rPr>
              <a:t>ai</a:t>
            </a:r>
            <a:r>
              <a:rPr lang="fr-FR" sz="1600" dirty="0" smtClean="0">
                <a:latin typeface="Arial"/>
                <a:cs typeface="Arial"/>
              </a:rPr>
              <a:t>ent devant </a:t>
            </a:r>
            <a:r>
              <a:rPr lang="fr-FR" sz="1600" u="sng" dirty="0" smtClean="0">
                <a:latin typeface="Arial"/>
                <a:cs typeface="Arial"/>
              </a:rPr>
              <a:t>e</a:t>
            </a:r>
            <a:r>
              <a:rPr lang="fr-FR" sz="1600" dirty="0" smtClean="0">
                <a:latin typeface="Arial"/>
                <a:cs typeface="Arial"/>
              </a:rPr>
              <a:t>lle. </a:t>
            </a:r>
            <a:endParaRPr lang="fr-FR" sz="1600" dirty="0">
              <a:latin typeface="Arial"/>
              <a:cs typeface="Arial"/>
            </a:endParaRPr>
          </a:p>
          <a:p>
            <a:pPr>
              <a:lnSpc>
                <a:spcPct val="130000"/>
              </a:lnSpc>
            </a:pPr>
            <a:r>
              <a:rPr lang="fr-FR" sz="1600" dirty="0" smtClean="0">
                <a:latin typeface="Arial"/>
                <a:cs typeface="Arial"/>
              </a:rPr>
              <a:t>- Conn</a:t>
            </a:r>
            <a:r>
              <a:rPr lang="fr-FR" sz="1600" u="sng" dirty="0" smtClean="0">
                <a:latin typeface="Arial"/>
                <a:cs typeface="Arial"/>
              </a:rPr>
              <a:t>ai</a:t>
            </a:r>
            <a:r>
              <a:rPr lang="fr-FR" sz="1600" dirty="0" smtClean="0">
                <a:latin typeface="Arial"/>
                <a:cs typeface="Arial"/>
              </a:rPr>
              <a:t>s</a:t>
            </a:r>
            <a:r>
              <a:rPr lang="fr-FR" sz="1600" dirty="0">
                <a:latin typeface="Arial"/>
                <a:cs typeface="Arial"/>
              </a:rPr>
              <a:t>-tu le nom des </a:t>
            </a:r>
            <a:r>
              <a:rPr lang="fr-FR" sz="1600" dirty="0" smtClean="0">
                <a:latin typeface="Arial"/>
                <a:cs typeface="Arial"/>
              </a:rPr>
              <a:t>bébés </a:t>
            </a:r>
            <a:r>
              <a:rPr lang="fr-FR" sz="1600" dirty="0">
                <a:latin typeface="Arial"/>
                <a:cs typeface="Arial"/>
              </a:rPr>
              <a:t>animaux ? </a:t>
            </a:r>
            <a:r>
              <a:rPr lang="fr-FR" sz="1600" dirty="0" smtClean="0">
                <a:latin typeface="Arial"/>
                <a:cs typeface="Arial"/>
              </a:rPr>
              <a:t>a demandé Hélène. </a:t>
            </a:r>
          </a:p>
          <a:p>
            <a:pPr>
              <a:lnSpc>
                <a:spcPct val="130000"/>
              </a:lnSpc>
            </a:pPr>
            <a:r>
              <a:rPr lang="fr-FR" sz="1600" dirty="0">
                <a:latin typeface="Arial"/>
                <a:cs typeface="Arial"/>
              </a:rPr>
              <a:t>-</a:t>
            </a:r>
            <a:r>
              <a:rPr lang="fr-FR" sz="1600" dirty="0" smtClean="0">
                <a:latin typeface="Arial"/>
                <a:cs typeface="Arial"/>
              </a:rPr>
              <a:t> </a:t>
            </a:r>
            <a:r>
              <a:rPr lang="fr-FR" sz="1600" dirty="0">
                <a:latin typeface="Arial"/>
                <a:cs typeface="Arial"/>
              </a:rPr>
              <a:t>Oui, </a:t>
            </a:r>
            <a:r>
              <a:rPr lang="fr-FR" sz="1600" dirty="0" smtClean="0">
                <a:latin typeface="Arial"/>
                <a:cs typeface="Arial"/>
              </a:rPr>
              <a:t>a répondu Madel</a:t>
            </a:r>
            <a:r>
              <a:rPr lang="fr-FR" sz="1600" u="sng" dirty="0" smtClean="0">
                <a:latin typeface="Arial"/>
                <a:cs typeface="Arial"/>
              </a:rPr>
              <a:t>ei</a:t>
            </a:r>
            <a:r>
              <a:rPr lang="fr-FR" sz="1600" dirty="0" smtClean="0">
                <a:latin typeface="Arial"/>
                <a:cs typeface="Arial"/>
              </a:rPr>
              <a:t>ne. </a:t>
            </a:r>
            <a:r>
              <a:rPr lang="fr-FR" sz="1600" dirty="0">
                <a:latin typeface="Arial"/>
                <a:cs typeface="Arial"/>
              </a:rPr>
              <a:t>Les </a:t>
            </a:r>
            <a:r>
              <a:rPr lang="fr-FR" sz="1600" dirty="0" smtClean="0">
                <a:latin typeface="Arial"/>
                <a:cs typeface="Arial"/>
              </a:rPr>
              <a:t>bébés </a:t>
            </a:r>
            <a:r>
              <a:rPr lang="fr-FR" sz="1600" dirty="0">
                <a:latin typeface="Arial"/>
                <a:cs typeface="Arial"/>
              </a:rPr>
              <a:t>cochons s’app</a:t>
            </a:r>
            <a:r>
              <a:rPr lang="fr-FR" sz="1600" u="sng" dirty="0">
                <a:latin typeface="Arial"/>
                <a:cs typeface="Arial"/>
              </a:rPr>
              <a:t>e</a:t>
            </a:r>
            <a:r>
              <a:rPr lang="fr-FR" sz="1600" dirty="0">
                <a:latin typeface="Arial"/>
                <a:cs typeface="Arial"/>
              </a:rPr>
              <a:t>llent des cochonn</a:t>
            </a:r>
            <a:r>
              <a:rPr lang="fr-FR" sz="1600" u="sng" dirty="0">
                <a:latin typeface="Arial"/>
                <a:cs typeface="Arial"/>
              </a:rPr>
              <a:t>et</a:t>
            </a:r>
            <a:r>
              <a:rPr lang="fr-FR" sz="1600" dirty="0">
                <a:latin typeface="Arial"/>
                <a:cs typeface="Arial"/>
              </a:rPr>
              <a:t>s ou des porcel</a:t>
            </a:r>
            <a:r>
              <a:rPr lang="fr-FR" sz="1600" u="sng" dirty="0">
                <a:latin typeface="Arial"/>
                <a:cs typeface="Arial"/>
              </a:rPr>
              <a:t>et</a:t>
            </a:r>
            <a:r>
              <a:rPr lang="fr-FR" sz="1600" dirty="0">
                <a:latin typeface="Arial"/>
                <a:cs typeface="Arial"/>
              </a:rPr>
              <a:t>s, les </a:t>
            </a:r>
            <a:r>
              <a:rPr lang="fr-FR" sz="1600" dirty="0" smtClean="0">
                <a:latin typeface="Arial"/>
                <a:cs typeface="Arial"/>
              </a:rPr>
              <a:t>bébés </a:t>
            </a:r>
            <a:r>
              <a:rPr lang="fr-FR" sz="1600" dirty="0">
                <a:latin typeface="Arial"/>
                <a:cs typeface="Arial"/>
              </a:rPr>
              <a:t>coqs sont les coquel</a:t>
            </a:r>
            <a:r>
              <a:rPr lang="fr-FR" sz="1600" u="sng" dirty="0">
                <a:latin typeface="Arial"/>
                <a:cs typeface="Arial"/>
              </a:rPr>
              <a:t>et</a:t>
            </a:r>
            <a:r>
              <a:rPr lang="fr-FR" sz="1600" dirty="0">
                <a:latin typeface="Arial"/>
                <a:cs typeface="Arial"/>
              </a:rPr>
              <a:t>s et les </a:t>
            </a:r>
            <a:r>
              <a:rPr lang="fr-FR" sz="1600" dirty="0" smtClean="0">
                <a:latin typeface="Arial"/>
                <a:cs typeface="Arial"/>
              </a:rPr>
              <a:t>bébés </a:t>
            </a:r>
            <a:r>
              <a:rPr lang="fr-FR" sz="1600" dirty="0">
                <a:latin typeface="Arial"/>
                <a:cs typeface="Arial"/>
              </a:rPr>
              <a:t>poules s’app</a:t>
            </a:r>
            <a:r>
              <a:rPr lang="fr-FR" sz="1600" u="sng" dirty="0">
                <a:latin typeface="Arial"/>
                <a:cs typeface="Arial"/>
              </a:rPr>
              <a:t>e</a:t>
            </a:r>
            <a:r>
              <a:rPr lang="fr-FR" sz="1600" dirty="0">
                <a:latin typeface="Arial"/>
                <a:cs typeface="Arial"/>
              </a:rPr>
              <a:t>llent des poul</a:t>
            </a:r>
            <a:r>
              <a:rPr lang="fr-FR" sz="1600" u="sng" dirty="0">
                <a:latin typeface="Arial"/>
                <a:cs typeface="Arial"/>
              </a:rPr>
              <a:t>et</a:t>
            </a:r>
            <a:r>
              <a:rPr lang="fr-FR" sz="1600" dirty="0">
                <a:latin typeface="Arial"/>
                <a:cs typeface="Arial"/>
              </a:rPr>
              <a:t>s. </a:t>
            </a:r>
          </a:p>
          <a:p>
            <a:pPr>
              <a:lnSpc>
                <a:spcPct val="130000"/>
              </a:lnSpc>
            </a:pPr>
            <a:r>
              <a:rPr lang="fr-FR" sz="1600" dirty="0">
                <a:latin typeface="Arial"/>
                <a:cs typeface="Arial"/>
              </a:rPr>
              <a:t>- M</a:t>
            </a:r>
            <a:r>
              <a:rPr lang="fr-FR" sz="1600" u="sng" dirty="0">
                <a:latin typeface="Arial"/>
                <a:cs typeface="Arial"/>
              </a:rPr>
              <a:t>ai</a:t>
            </a:r>
            <a:r>
              <a:rPr lang="fr-FR" sz="1600" dirty="0">
                <a:latin typeface="Arial"/>
                <a:cs typeface="Arial"/>
              </a:rPr>
              <a:t>s non, </a:t>
            </a:r>
            <a:r>
              <a:rPr lang="fr-FR" sz="1600" dirty="0" smtClean="0">
                <a:latin typeface="Arial"/>
                <a:cs typeface="Arial"/>
              </a:rPr>
              <a:t>a dit Hélène, </a:t>
            </a:r>
            <a:r>
              <a:rPr lang="fr-FR" sz="1600" dirty="0">
                <a:latin typeface="Arial"/>
                <a:cs typeface="Arial"/>
              </a:rPr>
              <a:t>les </a:t>
            </a:r>
            <a:r>
              <a:rPr lang="fr-FR" sz="1600" dirty="0" smtClean="0">
                <a:latin typeface="Arial"/>
                <a:cs typeface="Arial"/>
              </a:rPr>
              <a:t>bébés </a:t>
            </a:r>
            <a:r>
              <a:rPr lang="fr-FR" sz="1600" dirty="0">
                <a:latin typeface="Arial"/>
                <a:cs typeface="Arial"/>
              </a:rPr>
              <a:t>poules sont les poussins. </a:t>
            </a:r>
          </a:p>
        </p:txBody>
      </p:sp>
    </p:spTree>
    <p:extLst>
      <p:ext uri="{BB962C8B-B14F-4D97-AF65-F5344CB8AC3E}">
        <p14:creationId xmlns:p14="http://schemas.microsoft.com/office/powerpoint/2010/main" val="236365833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2207685" y="132375"/>
            <a:ext cx="2398183" cy="388648"/>
          </a:xfrm>
          <a:prstGeom prst="roundRect">
            <a:avLst/>
          </a:prstGeom>
          <a:solidFill>
            <a:schemeClr val="bg1">
              <a:lumMod val="75000"/>
            </a:schemeClr>
          </a:solidFill>
          <a:ln w="12700" cmpd="sng">
            <a:solidFill>
              <a:schemeClr val="tx1"/>
            </a:solidFill>
            <a:prstDash val="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400" dirty="0" smtClean="0">
                <a:solidFill>
                  <a:srgbClr val="000000"/>
                </a:solidFill>
                <a:latin typeface="Comic Sans MS"/>
                <a:ea typeface="ＭＳ 明朝"/>
                <a:cs typeface="Times New Roman"/>
              </a:rPr>
              <a:t>Lecture 48 : A la ferme </a:t>
            </a:r>
          </a:p>
        </p:txBody>
      </p:sp>
      <p:sp>
        <p:nvSpPr>
          <p:cNvPr id="2" name="ZoneTexte 1"/>
          <p:cNvSpPr txBox="1"/>
          <p:nvPr/>
        </p:nvSpPr>
        <p:spPr>
          <a:xfrm>
            <a:off x="161001" y="532669"/>
            <a:ext cx="6475629" cy="4241161"/>
          </a:xfrm>
          <a:prstGeom prst="rect">
            <a:avLst/>
          </a:prstGeom>
          <a:noFill/>
        </p:spPr>
        <p:txBody>
          <a:bodyPr wrap="square" rtlCol="0">
            <a:spAutoFit/>
          </a:bodyPr>
          <a:lstStyle/>
          <a:p>
            <a:pPr>
              <a:lnSpc>
                <a:spcPct val="130000"/>
              </a:lnSpc>
            </a:pPr>
            <a:r>
              <a:rPr lang="fr-FR" sz="1600" dirty="0">
                <a:latin typeface="Arial"/>
                <a:cs typeface="Arial"/>
              </a:rPr>
              <a:t>L</a:t>
            </a:r>
            <a:r>
              <a:rPr lang="fr-FR" sz="1600" dirty="0" smtClean="0">
                <a:latin typeface="Arial"/>
                <a:cs typeface="Arial"/>
              </a:rPr>
              <a:t>e </a:t>
            </a:r>
            <a:r>
              <a:rPr lang="fr-FR" sz="1600" dirty="0">
                <a:latin typeface="Arial"/>
                <a:cs typeface="Arial"/>
              </a:rPr>
              <a:t>j</a:t>
            </a:r>
            <a:r>
              <a:rPr lang="fr-FR" sz="1600" dirty="0">
                <a:solidFill>
                  <a:srgbClr val="008000"/>
                </a:solidFill>
                <a:latin typeface="Arial"/>
                <a:cs typeface="Arial"/>
              </a:rPr>
              <a:t>ou</a:t>
            </a:r>
            <a:r>
              <a:rPr lang="fr-FR" sz="1600" dirty="0">
                <a:latin typeface="Arial"/>
                <a:cs typeface="Arial"/>
              </a:rPr>
              <a:t>r du </a:t>
            </a:r>
            <a:r>
              <a:rPr lang="fr-FR" sz="1600" dirty="0" smtClean="0">
                <a:latin typeface="Arial"/>
                <a:cs typeface="Arial"/>
              </a:rPr>
              <a:t>dépar</a:t>
            </a:r>
            <a:r>
              <a:rPr lang="fr-FR" sz="1600" dirty="0" smtClean="0">
                <a:solidFill>
                  <a:schemeClr val="bg1">
                    <a:lumMod val="50000"/>
                  </a:schemeClr>
                </a:solidFill>
                <a:latin typeface="Arial"/>
                <a:cs typeface="Arial"/>
              </a:rPr>
              <a:t>t</a:t>
            </a:r>
            <a:r>
              <a:rPr lang="fr-FR" sz="1600" dirty="0" smtClean="0">
                <a:latin typeface="Arial"/>
                <a:cs typeface="Arial"/>
              </a:rPr>
              <a:t> est arrivé. M</a:t>
            </a:r>
            <a:r>
              <a:rPr lang="fr-FR" sz="1600" u="sng" dirty="0" smtClean="0">
                <a:latin typeface="Arial"/>
                <a:cs typeface="Arial"/>
              </a:rPr>
              <a:t>ai</a:t>
            </a:r>
            <a:r>
              <a:rPr lang="fr-FR" sz="1600" dirty="0" smtClean="0">
                <a:solidFill>
                  <a:srgbClr val="7F7F7F"/>
                </a:solidFill>
                <a:latin typeface="Arial"/>
                <a:cs typeface="Arial"/>
              </a:rPr>
              <a:t>s</a:t>
            </a:r>
            <a:r>
              <a:rPr lang="fr-FR" sz="1600" dirty="0" smtClean="0">
                <a:latin typeface="Arial"/>
                <a:cs typeface="Arial"/>
              </a:rPr>
              <a:t> il </a:t>
            </a:r>
            <a:r>
              <a:rPr lang="fr-FR" sz="1600" dirty="0">
                <a:latin typeface="Arial"/>
                <a:cs typeface="Arial"/>
              </a:rPr>
              <a:t>ne </a:t>
            </a:r>
            <a:r>
              <a:rPr lang="fr-FR" sz="1600" dirty="0" smtClean="0">
                <a:latin typeface="Arial"/>
                <a:cs typeface="Arial"/>
              </a:rPr>
              <a:t>fais</a:t>
            </a:r>
            <a:r>
              <a:rPr lang="fr-FR" sz="1600" u="sng" dirty="0" smtClean="0">
                <a:solidFill>
                  <a:srgbClr val="008000"/>
                </a:solidFill>
                <a:latin typeface="Arial"/>
                <a:cs typeface="Arial"/>
              </a:rPr>
              <a:t>ai</a:t>
            </a:r>
            <a:r>
              <a:rPr lang="fr-FR" sz="1600" dirty="0" smtClean="0">
                <a:solidFill>
                  <a:srgbClr val="7F7F7F"/>
                </a:solidFill>
                <a:latin typeface="Arial"/>
                <a:cs typeface="Arial"/>
              </a:rPr>
              <a:t>t</a:t>
            </a:r>
            <a:r>
              <a:rPr lang="fr-FR" sz="1600" dirty="0" smtClean="0">
                <a:latin typeface="Arial"/>
                <a:cs typeface="Arial"/>
              </a:rPr>
              <a:t> </a:t>
            </a:r>
            <a:r>
              <a:rPr lang="fr-FR" sz="1600" dirty="0">
                <a:latin typeface="Arial"/>
                <a:cs typeface="Arial"/>
              </a:rPr>
              <a:t>pa</a:t>
            </a:r>
            <a:r>
              <a:rPr lang="fr-FR" sz="1600" dirty="0">
                <a:solidFill>
                  <a:srgbClr val="7F7F7F"/>
                </a:solidFill>
                <a:latin typeface="Arial"/>
                <a:cs typeface="Arial"/>
              </a:rPr>
              <a:t>s</a:t>
            </a:r>
            <a:r>
              <a:rPr lang="fr-FR" sz="1600" dirty="0">
                <a:latin typeface="Arial"/>
                <a:cs typeface="Arial"/>
              </a:rPr>
              <a:t> </a:t>
            </a:r>
            <a:r>
              <a:rPr lang="fr-FR" sz="1600" dirty="0" smtClean="0">
                <a:latin typeface="Arial"/>
                <a:cs typeface="Arial"/>
              </a:rPr>
              <a:t>ch</a:t>
            </a:r>
            <a:r>
              <a:rPr lang="fr-FR" sz="1600" dirty="0" smtClean="0">
                <a:solidFill>
                  <a:srgbClr val="008000"/>
                </a:solidFill>
                <a:latin typeface="Arial"/>
                <a:cs typeface="Arial"/>
              </a:rPr>
              <a:t>au</a:t>
            </a:r>
            <a:r>
              <a:rPr lang="fr-FR" sz="1600" dirty="0" smtClean="0">
                <a:solidFill>
                  <a:srgbClr val="7F7F7F"/>
                </a:solidFill>
                <a:latin typeface="Arial"/>
                <a:cs typeface="Arial"/>
              </a:rPr>
              <a:t>d</a:t>
            </a:r>
            <a:r>
              <a:rPr lang="fr-FR" sz="1600" dirty="0" smtClean="0">
                <a:latin typeface="Arial"/>
                <a:cs typeface="Arial"/>
              </a:rPr>
              <a:t> : </a:t>
            </a:r>
          </a:p>
          <a:p>
            <a:pPr>
              <a:lnSpc>
                <a:spcPct val="130000"/>
              </a:lnSpc>
            </a:pPr>
            <a:r>
              <a:rPr lang="fr-FR" sz="1600" dirty="0" smtClean="0">
                <a:latin typeface="Arial"/>
                <a:cs typeface="Arial"/>
              </a:rPr>
              <a:t>- </a:t>
            </a:r>
            <a:r>
              <a:rPr lang="fr-FR" sz="1600" dirty="0">
                <a:latin typeface="Arial"/>
                <a:cs typeface="Arial"/>
              </a:rPr>
              <a:t>Il f</a:t>
            </a:r>
            <a:r>
              <a:rPr lang="fr-FR" sz="1600" u="sng" dirty="0">
                <a:solidFill>
                  <a:srgbClr val="008000"/>
                </a:solidFill>
                <a:latin typeface="Arial"/>
                <a:cs typeface="Arial"/>
              </a:rPr>
              <a:t>ai</a:t>
            </a:r>
            <a:r>
              <a:rPr lang="fr-FR" sz="1600" dirty="0">
                <a:solidFill>
                  <a:srgbClr val="7F7F7F"/>
                </a:solidFill>
                <a:latin typeface="Arial"/>
                <a:cs typeface="Arial"/>
              </a:rPr>
              <a:t>t</a:t>
            </a:r>
            <a:r>
              <a:rPr lang="fr-FR" sz="1600" dirty="0">
                <a:latin typeface="Arial"/>
                <a:cs typeface="Arial"/>
              </a:rPr>
              <a:t> fr</a:t>
            </a:r>
            <a:r>
              <a:rPr lang="fr-FR" sz="1600" u="sng" dirty="0">
                <a:solidFill>
                  <a:srgbClr val="008000"/>
                </a:solidFill>
                <a:latin typeface="Arial"/>
                <a:cs typeface="Arial"/>
              </a:rPr>
              <a:t>ai</a:t>
            </a:r>
            <a:r>
              <a:rPr lang="fr-FR" sz="1600" dirty="0">
                <a:solidFill>
                  <a:srgbClr val="7F7F7F"/>
                </a:solidFill>
                <a:latin typeface="Arial"/>
                <a:cs typeface="Arial"/>
              </a:rPr>
              <a:t>s</a:t>
            </a:r>
            <a:r>
              <a:rPr lang="fr-FR" sz="1600" dirty="0">
                <a:latin typeface="Arial"/>
                <a:cs typeface="Arial"/>
              </a:rPr>
              <a:t>, </a:t>
            </a:r>
            <a:r>
              <a:rPr lang="fr-FR" sz="1600" dirty="0" smtClean="0">
                <a:latin typeface="Arial"/>
                <a:cs typeface="Arial"/>
              </a:rPr>
              <a:t>a di</a:t>
            </a:r>
            <a:r>
              <a:rPr lang="fr-FR" sz="1600" dirty="0" smtClean="0">
                <a:solidFill>
                  <a:srgbClr val="7F7F7F"/>
                </a:solidFill>
                <a:latin typeface="Arial"/>
                <a:cs typeface="Arial"/>
              </a:rPr>
              <a:t>t</a:t>
            </a:r>
            <a:r>
              <a:rPr lang="fr-FR" sz="1600" dirty="0" smtClean="0">
                <a:latin typeface="Arial"/>
                <a:cs typeface="Arial"/>
              </a:rPr>
              <a:t> la mam</a:t>
            </a:r>
            <a:r>
              <a:rPr lang="fr-FR" sz="1600" dirty="0" smtClean="0">
                <a:solidFill>
                  <a:srgbClr val="008000"/>
                </a:solidFill>
                <a:latin typeface="Arial"/>
                <a:cs typeface="Arial"/>
              </a:rPr>
              <a:t>an</a:t>
            </a:r>
            <a:r>
              <a:rPr lang="fr-FR" sz="1600" dirty="0" smtClean="0">
                <a:latin typeface="Arial"/>
                <a:cs typeface="Arial"/>
              </a:rPr>
              <a:t> de Madel</a:t>
            </a:r>
            <a:r>
              <a:rPr lang="fr-FR" sz="1600" u="sng" dirty="0" smtClean="0">
                <a:solidFill>
                  <a:srgbClr val="008000"/>
                </a:solidFill>
                <a:latin typeface="Arial"/>
                <a:cs typeface="Arial"/>
              </a:rPr>
              <a:t>ei</a:t>
            </a:r>
            <a:r>
              <a:rPr lang="fr-FR" sz="1600" dirty="0" smtClean="0">
                <a:latin typeface="Arial"/>
                <a:cs typeface="Arial"/>
              </a:rPr>
              <a:t>ne, </a:t>
            </a:r>
            <a:r>
              <a:rPr lang="fr-FR" sz="1600" dirty="0">
                <a:latin typeface="Arial"/>
                <a:cs typeface="Arial"/>
              </a:rPr>
              <a:t>m</a:t>
            </a:r>
            <a:r>
              <a:rPr lang="fr-FR" sz="1600" u="sng" dirty="0">
                <a:solidFill>
                  <a:srgbClr val="008000"/>
                </a:solidFill>
                <a:latin typeface="Arial"/>
                <a:cs typeface="Arial"/>
              </a:rPr>
              <a:t>et</a:t>
            </a:r>
            <a:r>
              <a:rPr lang="fr-FR" sz="1600" dirty="0">
                <a:solidFill>
                  <a:srgbClr val="7F7F7F"/>
                </a:solidFill>
                <a:latin typeface="Arial"/>
                <a:cs typeface="Arial"/>
              </a:rPr>
              <a:t>s</a:t>
            </a:r>
            <a:r>
              <a:rPr lang="fr-FR" sz="1600" dirty="0">
                <a:latin typeface="Arial"/>
                <a:cs typeface="Arial"/>
              </a:rPr>
              <a:t> un bonn</a:t>
            </a:r>
            <a:r>
              <a:rPr lang="fr-FR" sz="1600" u="sng" dirty="0">
                <a:solidFill>
                  <a:srgbClr val="008000"/>
                </a:solidFill>
                <a:latin typeface="Arial"/>
                <a:cs typeface="Arial"/>
              </a:rPr>
              <a:t>et</a:t>
            </a:r>
            <a:r>
              <a:rPr lang="fr-FR" sz="1600" dirty="0">
                <a:latin typeface="Arial"/>
                <a:cs typeface="Arial"/>
              </a:rPr>
              <a:t> et un b</a:t>
            </a:r>
            <a:r>
              <a:rPr lang="fr-FR" sz="1600" dirty="0">
                <a:solidFill>
                  <a:srgbClr val="008000"/>
                </a:solidFill>
                <a:latin typeface="Arial"/>
                <a:cs typeface="Arial"/>
              </a:rPr>
              <a:t>on</a:t>
            </a:r>
            <a:r>
              <a:rPr lang="fr-FR" sz="1600" dirty="0">
                <a:latin typeface="Arial"/>
                <a:cs typeface="Arial"/>
              </a:rPr>
              <a:t> pull </a:t>
            </a:r>
            <a:r>
              <a:rPr lang="fr-FR" sz="1600" dirty="0">
                <a:solidFill>
                  <a:srgbClr val="008000"/>
                </a:solidFill>
                <a:latin typeface="Arial"/>
                <a:cs typeface="Arial"/>
              </a:rPr>
              <a:t>en</a:t>
            </a:r>
            <a:r>
              <a:rPr lang="fr-FR" sz="1600" dirty="0">
                <a:latin typeface="Arial"/>
                <a:cs typeface="Arial"/>
              </a:rPr>
              <a:t> l</a:t>
            </a:r>
            <a:r>
              <a:rPr lang="fr-FR" sz="1600" u="sng" dirty="0">
                <a:solidFill>
                  <a:srgbClr val="008000"/>
                </a:solidFill>
                <a:latin typeface="Arial"/>
                <a:cs typeface="Arial"/>
              </a:rPr>
              <a:t>ai</a:t>
            </a:r>
            <a:r>
              <a:rPr lang="fr-FR" sz="1600" dirty="0">
                <a:latin typeface="Arial"/>
                <a:cs typeface="Arial"/>
              </a:rPr>
              <a:t>ne. </a:t>
            </a:r>
          </a:p>
          <a:p>
            <a:pPr>
              <a:lnSpc>
                <a:spcPct val="130000"/>
              </a:lnSpc>
            </a:pPr>
            <a:r>
              <a:rPr lang="fr-FR" sz="1600" dirty="0">
                <a:latin typeface="Arial"/>
                <a:cs typeface="Arial"/>
              </a:rPr>
              <a:t>Mam</a:t>
            </a:r>
            <a:r>
              <a:rPr lang="fr-FR" sz="1600" dirty="0">
                <a:solidFill>
                  <a:srgbClr val="008000"/>
                </a:solidFill>
                <a:latin typeface="Arial"/>
                <a:cs typeface="Arial"/>
              </a:rPr>
              <a:t>an</a:t>
            </a:r>
            <a:r>
              <a:rPr lang="fr-FR" sz="1600" dirty="0">
                <a:latin typeface="Arial"/>
                <a:cs typeface="Arial"/>
              </a:rPr>
              <a:t> </a:t>
            </a:r>
            <a:r>
              <a:rPr lang="fr-FR" sz="1600" dirty="0" smtClean="0">
                <a:latin typeface="Arial"/>
                <a:cs typeface="Arial"/>
              </a:rPr>
              <a:t>a préparé </a:t>
            </a:r>
            <a:r>
              <a:rPr lang="fr-FR" sz="1600" dirty="0">
                <a:latin typeface="Arial"/>
                <a:cs typeface="Arial"/>
              </a:rPr>
              <a:t>s</a:t>
            </a:r>
            <a:r>
              <a:rPr lang="fr-FR" sz="1600" dirty="0" smtClean="0">
                <a:solidFill>
                  <a:srgbClr val="008000"/>
                </a:solidFill>
                <a:latin typeface="Arial"/>
                <a:cs typeface="Arial"/>
              </a:rPr>
              <a:t>on</a:t>
            </a:r>
            <a:r>
              <a:rPr lang="fr-FR" sz="1600" dirty="0" smtClean="0">
                <a:latin typeface="Arial"/>
                <a:cs typeface="Arial"/>
              </a:rPr>
              <a:t> </a:t>
            </a:r>
            <a:r>
              <a:rPr lang="fr-FR" sz="1600" dirty="0">
                <a:latin typeface="Arial"/>
                <a:cs typeface="Arial"/>
              </a:rPr>
              <a:t>pique-nique : </a:t>
            </a:r>
            <a:r>
              <a:rPr lang="fr-FR" sz="1600" u="sng" dirty="0">
                <a:latin typeface="Arial"/>
                <a:cs typeface="Arial"/>
              </a:rPr>
              <a:t>e</a:t>
            </a:r>
            <a:r>
              <a:rPr lang="fr-FR" sz="1600" dirty="0">
                <a:latin typeface="Arial"/>
                <a:cs typeface="Arial"/>
              </a:rPr>
              <a:t>lle </a:t>
            </a:r>
            <a:r>
              <a:rPr lang="fr-FR" sz="1600" dirty="0" smtClean="0">
                <a:latin typeface="Arial"/>
                <a:cs typeface="Arial"/>
              </a:rPr>
              <a:t>a mi</a:t>
            </a:r>
            <a:r>
              <a:rPr lang="fr-FR" sz="1600" dirty="0" smtClean="0">
                <a:solidFill>
                  <a:schemeClr val="bg1">
                    <a:lumMod val="50000"/>
                  </a:schemeClr>
                </a:solidFill>
                <a:latin typeface="Arial"/>
                <a:cs typeface="Arial"/>
              </a:rPr>
              <a:t>s</a:t>
            </a:r>
            <a:r>
              <a:rPr lang="fr-FR" sz="1600" dirty="0" smtClean="0">
                <a:latin typeface="Arial"/>
                <a:cs typeface="Arial"/>
              </a:rPr>
              <a:t> </a:t>
            </a:r>
            <a:r>
              <a:rPr lang="fr-FR" sz="1600" dirty="0">
                <a:latin typeface="Arial"/>
                <a:cs typeface="Arial"/>
              </a:rPr>
              <a:t>d</a:t>
            </a:r>
            <a:r>
              <a:rPr lang="fr-FR" sz="1600" dirty="0">
                <a:solidFill>
                  <a:srgbClr val="008000"/>
                </a:solidFill>
                <a:latin typeface="Arial"/>
                <a:cs typeface="Arial"/>
              </a:rPr>
              <a:t>an</a:t>
            </a:r>
            <a:r>
              <a:rPr lang="fr-FR" sz="1600" dirty="0">
                <a:solidFill>
                  <a:srgbClr val="7F7F7F"/>
                </a:solidFill>
                <a:latin typeface="Arial"/>
                <a:cs typeface="Arial"/>
              </a:rPr>
              <a:t>s</a:t>
            </a:r>
            <a:r>
              <a:rPr lang="fr-FR" sz="1600" dirty="0">
                <a:latin typeface="Arial"/>
                <a:cs typeface="Arial"/>
              </a:rPr>
              <a:t> un </a:t>
            </a:r>
            <a:r>
              <a:rPr lang="fr-FR" sz="1600" dirty="0" smtClean="0">
                <a:latin typeface="Arial"/>
                <a:cs typeface="Arial"/>
              </a:rPr>
              <a:t>sac </a:t>
            </a:r>
            <a:r>
              <a:rPr lang="fr-FR" sz="1600" dirty="0">
                <a:latin typeface="Arial"/>
                <a:cs typeface="Arial"/>
              </a:rPr>
              <a:t>un paqu</a:t>
            </a:r>
            <a:r>
              <a:rPr lang="fr-FR" sz="1600" u="sng" dirty="0">
                <a:solidFill>
                  <a:srgbClr val="008000"/>
                </a:solidFill>
                <a:latin typeface="Arial"/>
                <a:cs typeface="Arial"/>
              </a:rPr>
              <a:t>et</a:t>
            </a:r>
            <a:r>
              <a:rPr lang="fr-FR" sz="1600" dirty="0">
                <a:latin typeface="Arial"/>
                <a:cs typeface="Arial"/>
              </a:rPr>
              <a:t> de </a:t>
            </a:r>
            <a:r>
              <a:rPr lang="fr-FR" sz="1600" dirty="0" smtClean="0">
                <a:latin typeface="Arial"/>
                <a:cs typeface="Arial"/>
              </a:rPr>
              <a:t>chips, </a:t>
            </a:r>
            <a:r>
              <a:rPr lang="fr-FR" sz="1600" dirty="0">
                <a:latin typeface="Arial"/>
                <a:cs typeface="Arial"/>
              </a:rPr>
              <a:t>une brique de l</a:t>
            </a:r>
            <a:r>
              <a:rPr lang="fr-FR" sz="1600" u="sng" dirty="0">
                <a:solidFill>
                  <a:srgbClr val="008000"/>
                </a:solidFill>
                <a:latin typeface="Arial"/>
                <a:cs typeface="Arial"/>
              </a:rPr>
              <a:t>ai</a:t>
            </a:r>
            <a:r>
              <a:rPr lang="fr-FR" sz="1600" dirty="0">
                <a:solidFill>
                  <a:srgbClr val="7F7F7F"/>
                </a:solidFill>
                <a:latin typeface="Arial"/>
                <a:cs typeface="Arial"/>
              </a:rPr>
              <a:t>t</a:t>
            </a:r>
            <a:r>
              <a:rPr lang="fr-FR" sz="1600" dirty="0">
                <a:latin typeface="Arial"/>
                <a:cs typeface="Arial"/>
              </a:rPr>
              <a:t> et un morc</a:t>
            </a:r>
            <a:r>
              <a:rPr lang="fr-FR" sz="1600" dirty="0">
                <a:solidFill>
                  <a:srgbClr val="008000"/>
                </a:solidFill>
                <a:latin typeface="Arial"/>
                <a:cs typeface="Arial"/>
              </a:rPr>
              <a:t>eau</a:t>
            </a:r>
            <a:r>
              <a:rPr lang="fr-FR" sz="1600" dirty="0">
                <a:latin typeface="Arial"/>
                <a:cs typeface="Arial"/>
              </a:rPr>
              <a:t> de poul</a:t>
            </a:r>
            <a:r>
              <a:rPr lang="fr-FR" sz="1600" u="sng" dirty="0">
                <a:solidFill>
                  <a:srgbClr val="008000"/>
                </a:solidFill>
                <a:latin typeface="Arial"/>
                <a:cs typeface="Arial"/>
              </a:rPr>
              <a:t>et</a:t>
            </a:r>
            <a:r>
              <a:rPr lang="fr-FR" sz="1600" dirty="0" smtClean="0">
                <a:latin typeface="Arial"/>
                <a:cs typeface="Arial"/>
              </a:rPr>
              <a:t>. Elle a aj</a:t>
            </a:r>
            <a:r>
              <a:rPr lang="fr-FR" sz="1600" dirty="0" smtClean="0">
                <a:solidFill>
                  <a:srgbClr val="008000"/>
                </a:solidFill>
                <a:latin typeface="Arial"/>
                <a:cs typeface="Arial"/>
              </a:rPr>
              <a:t>ou</a:t>
            </a:r>
            <a:r>
              <a:rPr lang="fr-FR" sz="1600" dirty="0" smtClean="0">
                <a:latin typeface="Arial"/>
                <a:cs typeface="Arial"/>
              </a:rPr>
              <a:t>té une b</a:t>
            </a:r>
            <a:r>
              <a:rPr lang="fr-FR" sz="1600" dirty="0" smtClean="0">
                <a:solidFill>
                  <a:srgbClr val="008000"/>
                </a:solidFill>
                <a:latin typeface="Arial"/>
                <a:cs typeface="Arial"/>
              </a:rPr>
              <a:t>oi</a:t>
            </a:r>
            <a:r>
              <a:rPr lang="fr-FR" sz="1600" dirty="0" smtClean="0">
                <a:latin typeface="Arial"/>
                <a:cs typeface="Arial"/>
              </a:rPr>
              <a:t>te pl</a:t>
            </a:r>
            <a:r>
              <a:rPr lang="fr-FR" sz="1600" u="sng" dirty="0" smtClean="0">
                <a:solidFill>
                  <a:srgbClr val="008000"/>
                </a:solidFill>
                <a:latin typeface="Arial"/>
                <a:cs typeface="Arial"/>
              </a:rPr>
              <a:t>ei</a:t>
            </a:r>
            <a:r>
              <a:rPr lang="fr-FR" sz="1600" dirty="0" smtClean="0">
                <a:latin typeface="Arial"/>
                <a:cs typeface="Arial"/>
              </a:rPr>
              <a:t>ne de gât</a:t>
            </a:r>
            <a:r>
              <a:rPr lang="fr-FR" sz="1600" dirty="0" smtClean="0">
                <a:solidFill>
                  <a:srgbClr val="008000"/>
                </a:solidFill>
                <a:latin typeface="Arial"/>
                <a:cs typeface="Arial"/>
              </a:rPr>
              <a:t>eau</a:t>
            </a:r>
            <a:r>
              <a:rPr lang="fr-FR" sz="1600" dirty="0" smtClean="0">
                <a:solidFill>
                  <a:srgbClr val="7F7F7F"/>
                </a:solidFill>
                <a:latin typeface="Arial"/>
                <a:cs typeface="Arial"/>
              </a:rPr>
              <a:t>x</a:t>
            </a:r>
            <a:r>
              <a:rPr lang="fr-FR" sz="1600" dirty="0" smtClean="0">
                <a:latin typeface="Arial"/>
                <a:cs typeface="Arial"/>
              </a:rPr>
              <a:t>.</a:t>
            </a:r>
          </a:p>
          <a:p>
            <a:pPr>
              <a:lnSpc>
                <a:spcPct val="130000"/>
              </a:lnSpc>
            </a:pPr>
            <a:r>
              <a:rPr lang="fr-FR" sz="1600" dirty="0" smtClean="0">
                <a:latin typeface="Arial"/>
                <a:cs typeface="Arial"/>
              </a:rPr>
              <a:t>Le </a:t>
            </a:r>
            <a:r>
              <a:rPr lang="fr-FR" sz="1600" dirty="0">
                <a:latin typeface="Arial"/>
                <a:cs typeface="Arial"/>
              </a:rPr>
              <a:t>bus </a:t>
            </a:r>
            <a:r>
              <a:rPr lang="fr-FR" sz="1600" dirty="0" smtClean="0">
                <a:latin typeface="Arial"/>
                <a:cs typeface="Arial"/>
              </a:rPr>
              <a:t>est arrivé </a:t>
            </a:r>
            <a:r>
              <a:rPr lang="fr-FR" sz="1600" dirty="0">
                <a:latin typeface="Arial"/>
                <a:cs typeface="Arial"/>
              </a:rPr>
              <a:t>et </a:t>
            </a:r>
            <a:r>
              <a:rPr lang="fr-FR" sz="1600" dirty="0" smtClean="0">
                <a:latin typeface="Arial"/>
                <a:cs typeface="Arial"/>
              </a:rPr>
              <a:t>la classe est m</a:t>
            </a:r>
            <a:r>
              <a:rPr lang="fr-FR" sz="1600" dirty="0" smtClean="0">
                <a:solidFill>
                  <a:srgbClr val="008000"/>
                </a:solidFill>
                <a:latin typeface="Arial"/>
                <a:cs typeface="Arial"/>
              </a:rPr>
              <a:t>on</a:t>
            </a:r>
            <a:r>
              <a:rPr lang="fr-FR" sz="1600" dirty="0" smtClean="0">
                <a:latin typeface="Arial"/>
                <a:cs typeface="Arial"/>
              </a:rPr>
              <a:t>té</a:t>
            </a:r>
            <a:r>
              <a:rPr lang="fr-FR" sz="1600" dirty="0" smtClean="0">
                <a:solidFill>
                  <a:srgbClr val="7F7F7F"/>
                </a:solidFill>
                <a:latin typeface="Arial"/>
                <a:cs typeface="Arial"/>
              </a:rPr>
              <a:t>e</a:t>
            </a:r>
            <a:r>
              <a:rPr lang="fr-FR" sz="1600" dirty="0" smtClean="0">
                <a:latin typeface="Arial"/>
                <a:cs typeface="Arial"/>
              </a:rPr>
              <a:t> ded</a:t>
            </a:r>
            <a:r>
              <a:rPr lang="fr-FR" sz="1600" dirty="0" smtClean="0">
                <a:solidFill>
                  <a:srgbClr val="008000"/>
                </a:solidFill>
                <a:latin typeface="Arial"/>
                <a:cs typeface="Arial"/>
              </a:rPr>
              <a:t>an</a:t>
            </a:r>
            <a:r>
              <a:rPr lang="fr-FR" sz="1600" dirty="0" smtClean="0">
                <a:solidFill>
                  <a:srgbClr val="7F7F7F"/>
                </a:solidFill>
                <a:latin typeface="Arial"/>
                <a:cs typeface="Arial"/>
              </a:rPr>
              <a:t>s</a:t>
            </a:r>
            <a:r>
              <a:rPr lang="fr-FR" sz="1600" dirty="0">
                <a:latin typeface="Arial"/>
                <a:cs typeface="Arial"/>
              </a:rPr>
              <a:t>. </a:t>
            </a:r>
            <a:r>
              <a:rPr lang="fr-FR" sz="1600" dirty="0" smtClean="0">
                <a:latin typeface="Arial"/>
                <a:cs typeface="Arial"/>
              </a:rPr>
              <a:t>La m</a:t>
            </a:r>
            <a:r>
              <a:rPr lang="fr-FR" sz="1600" u="sng" dirty="0" smtClean="0">
                <a:solidFill>
                  <a:srgbClr val="008000"/>
                </a:solidFill>
                <a:latin typeface="Arial"/>
                <a:cs typeface="Arial"/>
              </a:rPr>
              <a:t>ai</a:t>
            </a:r>
            <a:r>
              <a:rPr lang="fr-FR" sz="1600" dirty="0" smtClean="0">
                <a:latin typeface="Arial"/>
                <a:cs typeface="Arial"/>
              </a:rPr>
              <a:t>tr</a:t>
            </a:r>
            <a:r>
              <a:rPr lang="fr-FR" sz="1600" u="sng" dirty="0" smtClean="0">
                <a:latin typeface="Arial"/>
                <a:cs typeface="Arial"/>
              </a:rPr>
              <a:t>e</a:t>
            </a:r>
            <a:r>
              <a:rPr lang="fr-FR" sz="1600" dirty="0" smtClean="0">
                <a:latin typeface="Arial"/>
                <a:cs typeface="Arial"/>
              </a:rPr>
              <a:t>sse a c</a:t>
            </a:r>
            <a:r>
              <a:rPr lang="fr-FR" sz="1600" dirty="0" smtClean="0">
                <a:solidFill>
                  <a:srgbClr val="008000"/>
                </a:solidFill>
                <a:latin typeface="Arial"/>
                <a:cs typeface="Arial"/>
              </a:rPr>
              <a:t>om</a:t>
            </a:r>
            <a:r>
              <a:rPr lang="fr-FR" sz="1600" dirty="0" smtClean="0">
                <a:solidFill>
                  <a:srgbClr val="7F7F7F"/>
                </a:solidFill>
                <a:latin typeface="Arial"/>
                <a:cs typeface="Arial"/>
              </a:rPr>
              <a:t>p</a:t>
            </a:r>
            <a:r>
              <a:rPr lang="fr-FR" sz="1600" dirty="0" smtClean="0">
                <a:latin typeface="Arial"/>
                <a:cs typeface="Arial"/>
              </a:rPr>
              <a:t>té les </a:t>
            </a:r>
            <a:r>
              <a:rPr lang="fr-FR" sz="1600" dirty="0" smtClean="0">
                <a:solidFill>
                  <a:srgbClr val="008000"/>
                </a:solidFill>
                <a:latin typeface="Arial"/>
                <a:cs typeface="Arial"/>
              </a:rPr>
              <a:t>en</a:t>
            </a:r>
            <a:r>
              <a:rPr lang="fr-FR" sz="1600" dirty="0" smtClean="0">
                <a:latin typeface="Arial"/>
                <a:cs typeface="Arial"/>
              </a:rPr>
              <a:t>f</a:t>
            </a:r>
            <a:r>
              <a:rPr lang="fr-FR" sz="1600" dirty="0" smtClean="0">
                <a:solidFill>
                  <a:srgbClr val="008000"/>
                </a:solidFill>
                <a:latin typeface="Arial"/>
                <a:cs typeface="Arial"/>
              </a:rPr>
              <a:t>an</a:t>
            </a:r>
            <a:r>
              <a:rPr lang="fr-FR" sz="1600" dirty="0" smtClean="0">
                <a:solidFill>
                  <a:srgbClr val="7F7F7F"/>
                </a:solidFill>
                <a:latin typeface="Arial"/>
                <a:cs typeface="Arial"/>
              </a:rPr>
              <a:t>ts</a:t>
            </a:r>
            <a:r>
              <a:rPr lang="fr-FR" sz="1600" dirty="0" smtClean="0">
                <a:latin typeface="Arial"/>
                <a:cs typeface="Arial"/>
              </a:rPr>
              <a:t> qui pass</a:t>
            </a:r>
            <a:r>
              <a:rPr lang="fr-FR" sz="1600" u="sng" dirty="0" smtClean="0">
                <a:solidFill>
                  <a:srgbClr val="008000"/>
                </a:solidFill>
                <a:latin typeface="Arial"/>
                <a:cs typeface="Arial"/>
              </a:rPr>
              <a:t>ai</a:t>
            </a:r>
            <a:r>
              <a:rPr lang="fr-FR" sz="1600" dirty="0" smtClean="0">
                <a:solidFill>
                  <a:srgbClr val="7F7F7F"/>
                </a:solidFill>
                <a:latin typeface="Arial"/>
                <a:cs typeface="Arial"/>
              </a:rPr>
              <a:t>ent</a:t>
            </a:r>
            <a:r>
              <a:rPr lang="fr-FR" sz="1600" dirty="0" smtClean="0">
                <a:latin typeface="Arial"/>
                <a:cs typeface="Arial"/>
              </a:rPr>
              <a:t> dev</a:t>
            </a:r>
            <a:r>
              <a:rPr lang="fr-FR" sz="1600" dirty="0" smtClean="0">
                <a:solidFill>
                  <a:srgbClr val="008000"/>
                </a:solidFill>
                <a:latin typeface="Arial"/>
                <a:cs typeface="Arial"/>
              </a:rPr>
              <a:t>an</a:t>
            </a:r>
            <a:r>
              <a:rPr lang="fr-FR" sz="1600" dirty="0" smtClean="0">
                <a:solidFill>
                  <a:srgbClr val="7F7F7F"/>
                </a:solidFill>
                <a:latin typeface="Arial"/>
                <a:cs typeface="Arial"/>
              </a:rPr>
              <a:t>t</a:t>
            </a:r>
            <a:r>
              <a:rPr lang="fr-FR" sz="1600" dirty="0" smtClean="0">
                <a:latin typeface="Arial"/>
                <a:cs typeface="Arial"/>
              </a:rPr>
              <a:t> </a:t>
            </a:r>
            <a:r>
              <a:rPr lang="fr-FR" sz="1600" u="sng" dirty="0" smtClean="0">
                <a:latin typeface="Arial"/>
                <a:cs typeface="Arial"/>
              </a:rPr>
              <a:t>e</a:t>
            </a:r>
            <a:r>
              <a:rPr lang="fr-FR" sz="1600" dirty="0" smtClean="0">
                <a:latin typeface="Arial"/>
                <a:cs typeface="Arial"/>
              </a:rPr>
              <a:t>lle. </a:t>
            </a:r>
            <a:endParaRPr lang="fr-FR" sz="1600" dirty="0">
              <a:latin typeface="Arial"/>
              <a:cs typeface="Arial"/>
            </a:endParaRPr>
          </a:p>
          <a:p>
            <a:pPr>
              <a:lnSpc>
                <a:spcPct val="130000"/>
              </a:lnSpc>
            </a:pPr>
            <a:r>
              <a:rPr lang="fr-FR" sz="1600" dirty="0" smtClean="0">
                <a:latin typeface="Arial"/>
                <a:cs typeface="Arial"/>
              </a:rPr>
              <a:t>- Conn</a:t>
            </a:r>
            <a:r>
              <a:rPr lang="fr-FR" sz="1600" u="sng" dirty="0" smtClean="0">
                <a:solidFill>
                  <a:srgbClr val="008000"/>
                </a:solidFill>
                <a:latin typeface="Arial"/>
                <a:cs typeface="Arial"/>
              </a:rPr>
              <a:t>ai</a:t>
            </a:r>
            <a:r>
              <a:rPr lang="fr-FR" sz="1600" dirty="0" smtClean="0">
                <a:solidFill>
                  <a:srgbClr val="7F7F7F"/>
                </a:solidFill>
                <a:latin typeface="Arial"/>
                <a:cs typeface="Arial"/>
              </a:rPr>
              <a:t>s</a:t>
            </a:r>
            <a:r>
              <a:rPr lang="fr-FR" sz="1600" dirty="0">
                <a:latin typeface="Arial"/>
                <a:cs typeface="Arial"/>
              </a:rPr>
              <a:t>-tu le n</a:t>
            </a:r>
            <a:r>
              <a:rPr lang="fr-FR" sz="1600" dirty="0">
                <a:solidFill>
                  <a:srgbClr val="008000"/>
                </a:solidFill>
                <a:latin typeface="Arial"/>
                <a:cs typeface="Arial"/>
              </a:rPr>
              <a:t>om</a:t>
            </a:r>
            <a:r>
              <a:rPr lang="fr-FR" sz="1600" dirty="0">
                <a:latin typeface="Arial"/>
                <a:cs typeface="Arial"/>
              </a:rPr>
              <a:t> des </a:t>
            </a:r>
            <a:r>
              <a:rPr lang="fr-FR" sz="1600" dirty="0" smtClean="0">
                <a:latin typeface="Arial"/>
                <a:cs typeface="Arial"/>
              </a:rPr>
              <a:t>bébé</a:t>
            </a:r>
            <a:r>
              <a:rPr lang="fr-FR" sz="1600" dirty="0" smtClean="0">
                <a:solidFill>
                  <a:srgbClr val="7F7F7F"/>
                </a:solidFill>
                <a:latin typeface="Arial"/>
                <a:cs typeface="Arial"/>
              </a:rPr>
              <a:t>s</a:t>
            </a:r>
            <a:r>
              <a:rPr lang="fr-FR" sz="1600" dirty="0" smtClean="0">
                <a:latin typeface="Arial"/>
                <a:cs typeface="Arial"/>
              </a:rPr>
              <a:t> </a:t>
            </a:r>
            <a:r>
              <a:rPr lang="fr-FR" sz="1600" dirty="0">
                <a:latin typeface="Arial"/>
                <a:cs typeface="Arial"/>
              </a:rPr>
              <a:t>anim</a:t>
            </a:r>
            <a:r>
              <a:rPr lang="fr-FR" sz="1600" dirty="0">
                <a:solidFill>
                  <a:srgbClr val="008000"/>
                </a:solidFill>
                <a:latin typeface="Arial"/>
                <a:cs typeface="Arial"/>
              </a:rPr>
              <a:t>au</a:t>
            </a:r>
            <a:r>
              <a:rPr lang="fr-FR" sz="1600" dirty="0">
                <a:solidFill>
                  <a:srgbClr val="7F7F7F"/>
                </a:solidFill>
                <a:latin typeface="Arial"/>
                <a:cs typeface="Arial"/>
              </a:rPr>
              <a:t>x</a:t>
            </a:r>
            <a:r>
              <a:rPr lang="fr-FR" sz="1600" dirty="0">
                <a:latin typeface="Arial"/>
                <a:cs typeface="Arial"/>
              </a:rPr>
              <a:t> ? </a:t>
            </a:r>
            <a:r>
              <a:rPr lang="fr-FR" sz="1600" dirty="0" smtClean="0">
                <a:latin typeface="Arial"/>
                <a:cs typeface="Arial"/>
              </a:rPr>
              <a:t>a dem</a:t>
            </a:r>
            <a:r>
              <a:rPr lang="fr-FR" sz="1600" dirty="0" smtClean="0">
                <a:solidFill>
                  <a:srgbClr val="008000"/>
                </a:solidFill>
                <a:latin typeface="Arial"/>
                <a:cs typeface="Arial"/>
              </a:rPr>
              <a:t>an</a:t>
            </a:r>
            <a:r>
              <a:rPr lang="fr-FR" sz="1600" dirty="0" smtClean="0">
                <a:latin typeface="Arial"/>
                <a:cs typeface="Arial"/>
              </a:rPr>
              <a:t>dé Hélène. </a:t>
            </a:r>
          </a:p>
          <a:p>
            <a:pPr>
              <a:lnSpc>
                <a:spcPct val="130000"/>
              </a:lnSpc>
            </a:pPr>
            <a:r>
              <a:rPr lang="fr-FR" sz="1600" dirty="0">
                <a:latin typeface="Arial"/>
                <a:cs typeface="Arial"/>
              </a:rPr>
              <a:t>-</a:t>
            </a:r>
            <a:r>
              <a:rPr lang="fr-FR" sz="1600" dirty="0" smtClean="0">
                <a:latin typeface="Arial"/>
                <a:cs typeface="Arial"/>
              </a:rPr>
              <a:t> </a:t>
            </a:r>
            <a:r>
              <a:rPr lang="fr-FR" sz="1600" dirty="0">
                <a:latin typeface="Arial"/>
                <a:cs typeface="Arial"/>
              </a:rPr>
              <a:t>Oui, </a:t>
            </a:r>
            <a:r>
              <a:rPr lang="fr-FR" sz="1600" dirty="0" smtClean="0">
                <a:latin typeface="Arial"/>
                <a:cs typeface="Arial"/>
              </a:rPr>
              <a:t>a rép</a:t>
            </a:r>
            <a:r>
              <a:rPr lang="fr-FR" sz="1600" dirty="0" smtClean="0">
                <a:solidFill>
                  <a:srgbClr val="008000"/>
                </a:solidFill>
                <a:latin typeface="Arial"/>
                <a:cs typeface="Arial"/>
              </a:rPr>
              <a:t>on</a:t>
            </a:r>
            <a:r>
              <a:rPr lang="fr-FR" sz="1600" dirty="0" smtClean="0">
                <a:latin typeface="Arial"/>
                <a:cs typeface="Arial"/>
              </a:rPr>
              <a:t>du Madel</a:t>
            </a:r>
            <a:r>
              <a:rPr lang="fr-FR" sz="1600" u="sng" dirty="0" smtClean="0">
                <a:solidFill>
                  <a:srgbClr val="008000"/>
                </a:solidFill>
                <a:latin typeface="Arial"/>
                <a:cs typeface="Arial"/>
              </a:rPr>
              <a:t>ei</a:t>
            </a:r>
            <a:r>
              <a:rPr lang="fr-FR" sz="1600" dirty="0" smtClean="0">
                <a:latin typeface="Arial"/>
                <a:cs typeface="Arial"/>
              </a:rPr>
              <a:t>ne. </a:t>
            </a:r>
            <a:r>
              <a:rPr lang="fr-FR" sz="1600" dirty="0">
                <a:latin typeface="Arial"/>
                <a:cs typeface="Arial"/>
              </a:rPr>
              <a:t>Les </a:t>
            </a:r>
            <a:r>
              <a:rPr lang="fr-FR" sz="1600" dirty="0" smtClean="0">
                <a:latin typeface="Arial"/>
                <a:cs typeface="Arial"/>
              </a:rPr>
              <a:t>bébé</a:t>
            </a:r>
            <a:r>
              <a:rPr lang="fr-FR" sz="1600" dirty="0" smtClean="0">
                <a:solidFill>
                  <a:srgbClr val="7F7F7F"/>
                </a:solidFill>
                <a:latin typeface="Arial"/>
                <a:cs typeface="Arial"/>
              </a:rPr>
              <a:t>s</a:t>
            </a:r>
            <a:r>
              <a:rPr lang="fr-FR" sz="1600" dirty="0" smtClean="0">
                <a:latin typeface="Arial"/>
                <a:cs typeface="Arial"/>
              </a:rPr>
              <a:t> </a:t>
            </a:r>
            <a:r>
              <a:rPr lang="fr-FR" sz="1600" dirty="0">
                <a:latin typeface="Arial"/>
                <a:cs typeface="Arial"/>
              </a:rPr>
              <a:t>coch</a:t>
            </a:r>
            <a:r>
              <a:rPr lang="fr-FR" sz="1600" dirty="0">
                <a:solidFill>
                  <a:srgbClr val="008000"/>
                </a:solidFill>
                <a:latin typeface="Arial"/>
                <a:cs typeface="Arial"/>
              </a:rPr>
              <a:t>on</a:t>
            </a:r>
            <a:r>
              <a:rPr lang="fr-FR" sz="1600" dirty="0">
                <a:solidFill>
                  <a:srgbClr val="7F7F7F"/>
                </a:solidFill>
                <a:latin typeface="Arial"/>
                <a:cs typeface="Arial"/>
              </a:rPr>
              <a:t>s</a:t>
            </a:r>
            <a:r>
              <a:rPr lang="fr-FR" sz="1600" dirty="0">
                <a:latin typeface="Arial"/>
                <a:cs typeface="Arial"/>
              </a:rPr>
              <a:t> s’app</a:t>
            </a:r>
            <a:r>
              <a:rPr lang="fr-FR" sz="1600" u="sng" dirty="0">
                <a:latin typeface="Arial"/>
                <a:cs typeface="Arial"/>
              </a:rPr>
              <a:t>e</a:t>
            </a:r>
            <a:r>
              <a:rPr lang="fr-FR" sz="1600" dirty="0">
                <a:latin typeface="Arial"/>
                <a:cs typeface="Arial"/>
              </a:rPr>
              <a:t>lle</a:t>
            </a:r>
            <a:r>
              <a:rPr lang="fr-FR" sz="1600" dirty="0">
                <a:solidFill>
                  <a:srgbClr val="7F7F7F"/>
                </a:solidFill>
                <a:latin typeface="Arial"/>
                <a:cs typeface="Arial"/>
              </a:rPr>
              <a:t>nt</a:t>
            </a:r>
            <a:r>
              <a:rPr lang="fr-FR" sz="1600" dirty="0">
                <a:latin typeface="Arial"/>
                <a:cs typeface="Arial"/>
              </a:rPr>
              <a:t> des cochonn</a:t>
            </a:r>
            <a:r>
              <a:rPr lang="fr-FR" sz="1600" u="sng" dirty="0">
                <a:solidFill>
                  <a:srgbClr val="008000"/>
                </a:solidFill>
                <a:latin typeface="Arial"/>
                <a:cs typeface="Arial"/>
              </a:rPr>
              <a:t>et</a:t>
            </a:r>
            <a:r>
              <a:rPr lang="fr-FR" sz="1600" dirty="0">
                <a:solidFill>
                  <a:srgbClr val="7F7F7F"/>
                </a:solidFill>
                <a:latin typeface="Arial"/>
                <a:cs typeface="Arial"/>
              </a:rPr>
              <a:t>s</a:t>
            </a:r>
            <a:r>
              <a:rPr lang="fr-FR" sz="1600" dirty="0">
                <a:latin typeface="Arial"/>
                <a:cs typeface="Arial"/>
              </a:rPr>
              <a:t> ou des porcel</a:t>
            </a:r>
            <a:r>
              <a:rPr lang="fr-FR" sz="1600" u="sng" dirty="0">
                <a:solidFill>
                  <a:srgbClr val="008000"/>
                </a:solidFill>
                <a:latin typeface="Arial"/>
                <a:cs typeface="Arial"/>
              </a:rPr>
              <a:t>et</a:t>
            </a:r>
            <a:r>
              <a:rPr lang="fr-FR" sz="1600" dirty="0">
                <a:solidFill>
                  <a:srgbClr val="7F7F7F"/>
                </a:solidFill>
                <a:latin typeface="Arial"/>
                <a:cs typeface="Arial"/>
              </a:rPr>
              <a:t>s</a:t>
            </a:r>
            <a:r>
              <a:rPr lang="fr-FR" sz="1600" dirty="0">
                <a:latin typeface="Arial"/>
                <a:cs typeface="Arial"/>
              </a:rPr>
              <a:t>, les </a:t>
            </a:r>
            <a:r>
              <a:rPr lang="fr-FR" sz="1600" dirty="0" smtClean="0">
                <a:latin typeface="Arial"/>
                <a:cs typeface="Arial"/>
              </a:rPr>
              <a:t>bébé</a:t>
            </a:r>
            <a:r>
              <a:rPr lang="fr-FR" sz="1600" dirty="0" smtClean="0">
                <a:solidFill>
                  <a:srgbClr val="7F7F7F"/>
                </a:solidFill>
                <a:latin typeface="Arial"/>
                <a:cs typeface="Arial"/>
              </a:rPr>
              <a:t>s</a:t>
            </a:r>
            <a:r>
              <a:rPr lang="fr-FR" sz="1600" dirty="0" smtClean="0">
                <a:latin typeface="Arial"/>
                <a:cs typeface="Arial"/>
              </a:rPr>
              <a:t> </a:t>
            </a:r>
            <a:r>
              <a:rPr lang="fr-FR" sz="1600" dirty="0">
                <a:latin typeface="Arial"/>
                <a:cs typeface="Arial"/>
              </a:rPr>
              <a:t>coq</a:t>
            </a:r>
            <a:r>
              <a:rPr lang="fr-FR" sz="1600" dirty="0">
                <a:solidFill>
                  <a:srgbClr val="7F7F7F"/>
                </a:solidFill>
                <a:latin typeface="Arial"/>
                <a:cs typeface="Arial"/>
              </a:rPr>
              <a:t>s</a:t>
            </a:r>
            <a:r>
              <a:rPr lang="fr-FR" sz="1600" dirty="0">
                <a:latin typeface="Arial"/>
                <a:cs typeface="Arial"/>
              </a:rPr>
              <a:t> s</a:t>
            </a:r>
            <a:r>
              <a:rPr lang="fr-FR" sz="1600" dirty="0">
                <a:solidFill>
                  <a:srgbClr val="008000"/>
                </a:solidFill>
                <a:latin typeface="Arial"/>
                <a:cs typeface="Arial"/>
              </a:rPr>
              <a:t>on</a:t>
            </a:r>
            <a:r>
              <a:rPr lang="fr-FR" sz="1600" dirty="0">
                <a:solidFill>
                  <a:srgbClr val="7F7F7F"/>
                </a:solidFill>
                <a:latin typeface="Arial"/>
                <a:cs typeface="Arial"/>
              </a:rPr>
              <a:t>t</a:t>
            </a:r>
            <a:r>
              <a:rPr lang="fr-FR" sz="1600" dirty="0">
                <a:latin typeface="Arial"/>
                <a:cs typeface="Arial"/>
              </a:rPr>
              <a:t> les coquel</a:t>
            </a:r>
            <a:r>
              <a:rPr lang="fr-FR" sz="1600" u="sng" dirty="0">
                <a:solidFill>
                  <a:srgbClr val="008000"/>
                </a:solidFill>
                <a:latin typeface="Arial"/>
                <a:cs typeface="Arial"/>
              </a:rPr>
              <a:t>et</a:t>
            </a:r>
            <a:r>
              <a:rPr lang="fr-FR" sz="1600" dirty="0">
                <a:solidFill>
                  <a:srgbClr val="7F7F7F"/>
                </a:solidFill>
                <a:latin typeface="Arial"/>
                <a:cs typeface="Arial"/>
              </a:rPr>
              <a:t>s</a:t>
            </a:r>
            <a:r>
              <a:rPr lang="fr-FR" sz="1600" dirty="0">
                <a:latin typeface="Arial"/>
                <a:cs typeface="Arial"/>
              </a:rPr>
              <a:t> et les </a:t>
            </a:r>
            <a:r>
              <a:rPr lang="fr-FR" sz="1600" dirty="0" smtClean="0">
                <a:latin typeface="Arial"/>
                <a:cs typeface="Arial"/>
              </a:rPr>
              <a:t>bébé</a:t>
            </a:r>
            <a:r>
              <a:rPr lang="fr-FR" sz="1600" dirty="0" smtClean="0">
                <a:solidFill>
                  <a:srgbClr val="7F7F7F"/>
                </a:solidFill>
                <a:latin typeface="Arial"/>
                <a:cs typeface="Arial"/>
              </a:rPr>
              <a:t>s</a:t>
            </a:r>
            <a:r>
              <a:rPr lang="fr-FR" sz="1600" dirty="0" smtClean="0">
                <a:latin typeface="Arial"/>
                <a:cs typeface="Arial"/>
              </a:rPr>
              <a:t> </a:t>
            </a:r>
            <a:r>
              <a:rPr lang="fr-FR" sz="1600" dirty="0">
                <a:latin typeface="Arial"/>
                <a:cs typeface="Arial"/>
              </a:rPr>
              <a:t>p</a:t>
            </a:r>
            <a:r>
              <a:rPr lang="fr-FR" sz="1600" dirty="0">
                <a:solidFill>
                  <a:srgbClr val="008000"/>
                </a:solidFill>
                <a:latin typeface="Arial"/>
                <a:cs typeface="Arial"/>
              </a:rPr>
              <a:t>ou</a:t>
            </a:r>
            <a:r>
              <a:rPr lang="fr-FR" sz="1600" dirty="0">
                <a:latin typeface="Arial"/>
                <a:cs typeface="Arial"/>
              </a:rPr>
              <a:t>le</a:t>
            </a:r>
            <a:r>
              <a:rPr lang="fr-FR" sz="1600" dirty="0">
                <a:solidFill>
                  <a:srgbClr val="7F7F7F"/>
                </a:solidFill>
                <a:latin typeface="Arial"/>
                <a:cs typeface="Arial"/>
              </a:rPr>
              <a:t>s</a:t>
            </a:r>
            <a:r>
              <a:rPr lang="fr-FR" sz="1600" dirty="0">
                <a:latin typeface="Arial"/>
                <a:cs typeface="Arial"/>
              </a:rPr>
              <a:t> s’app</a:t>
            </a:r>
            <a:r>
              <a:rPr lang="fr-FR" sz="1600" u="sng" dirty="0">
                <a:latin typeface="Arial"/>
                <a:cs typeface="Arial"/>
              </a:rPr>
              <a:t>e</a:t>
            </a:r>
            <a:r>
              <a:rPr lang="fr-FR" sz="1600" dirty="0">
                <a:latin typeface="Arial"/>
                <a:cs typeface="Arial"/>
              </a:rPr>
              <a:t>lle</a:t>
            </a:r>
            <a:r>
              <a:rPr lang="fr-FR" sz="1600" dirty="0">
                <a:solidFill>
                  <a:srgbClr val="7F7F7F"/>
                </a:solidFill>
                <a:latin typeface="Arial"/>
                <a:cs typeface="Arial"/>
              </a:rPr>
              <a:t>nt</a:t>
            </a:r>
            <a:r>
              <a:rPr lang="fr-FR" sz="1600" dirty="0">
                <a:latin typeface="Arial"/>
                <a:cs typeface="Arial"/>
              </a:rPr>
              <a:t> des p</a:t>
            </a:r>
            <a:r>
              <a:rPr lang="fr-FR" sz="1600" dirty="0">
                <a:solidFill>
                  <a:srgbClr val="008000"/>
                </a:solidFill>
                <a:latin typeface="Arial"/>
                <a:cs typeface="Arial"/>
              </a:rPr>
              <a:t>ou</a:t>
            </a:r>
            <a:r>
              <a:rPr lang="fr-FR" sz="1600" dirty="0">
                <a:latin typeface="Arial"/>
                <a:cs typeface="Arial"/>
              </a:rPr>
              <a:t>l</a:t>
            </a:r>
            <a:r>
              <a:rPr lang="fr-FR" sz="1600" u="sng" dirty="0">
                <a:solidFill>
                  <a:srgbClr val="008000"/>
                </a:solidFill>
                <a:latin typeface="Arial"/>
                <a:cs typeface="Arial"/>
              </a:rPr>
              <a:t>et</a:t>
            </a:r>
            <a:r>
              <a:rPr lang="fr-FR" sz="1600" dirty="0">
                <a:solidFill>
                  <a:srgbClr val="7F7F7F"/>
                </a:solidFill>
                <a:latin typeface="Arial"/>
                <a:cs typeface="Arial"/>
              </a:rPr>
              <a:t>s</a:t>
            </a:r>
            <a:r>
              <a:rPr lang="fr-FR" sz="1600" dirty="0">
                <a:latin typeface="Arial"/>
                <a:cs typeface="Arial"/>
              </a:rPr>
              <a:t>. </a:t>
            </a:r>
          </a:p>
          <a:p>
            <a:pPr>
              <a:lnSpc>
                <a:spcPct val="130000"/>
              </a:lnSpc>
            </a:pPr>
            <a:r>
              <a:rPr lang="fr-FR" sz="1600" dirty="0">
                <a:latin typeface="Arial"/>
                <a:cs typeface="Arial"/>
              </a:rPr>
              <a:t>- M</a:t>
            </a:r>
            <a:r>
              <a:rPr lang="fr-FR" sz="1600" u="sng" dirty="0">
                <a:solidFill>
                  <a:srgbClr val="008000"/>
                </a:solidFill>
                <a:latin typeface="Arial"/>
                <a:cs typeface="Arial"/>
              </a:rPr>
              <a:t>ai</a:t>
            </a:r>
            <a:r>
              <a:rPr lang="fr-FR" sz="1600" dirty="0">
                <a:solidFill>
                  <a:srgbClr val="7F7F7F"/>
                </a:solidFill>
                <a:latin typeface="Arial"/>
                <a:cs typeface="Arial"/>
              </a:rPr>
              <a:t>s</a:t>
            </a:r>
            <a:r>
              <a:rPr lang="fr-FR" sz="1600" dirty="0">
                <a:latin typeface="Arial"/>
                <a:cs typeface="Arial"/>
              </a:rPr>
              <a:t> n</a:t>
            </a:r>
            <a:r>
              <a:rPr lang="fr-FR" sz="1600" dirty="0">
                <a:solidFill>
                  <a:srgbClr val="008000"/>
                </a:solidFill>
                <a:latin typeface="Arial"/>
                <a:cs typeface="Arial"/>
              </a:rPr>
              <a:t>on</a:t>
            </a:r>
            <a:r>
              <a:rPr lang="fr-FR" sz="1600" dirty="0">
                <a:latin typeface="Arial"/>
                <a:cs typeface="Arial"/>
              </a:rPr>
              <a:t>, </a:t>
            </a:r>
            <a:r>
              <a:rPr lang="fr-FR" sz="1600" dirty="0" smtClean="0">
                <a:latin typeface="Arial"/>
                <a:cs typeface="Arial"/>
              </a:rPr>
              <a:t>a dit Hélène, </a:t>
            </a:r>
            <a:r>
              <a:rPr lang="fr-FR" sz="1600" dirty="0">
                <a:latin typeface="Arial"/>
                <a:cs typeface="Arial"/>
              </a:rPr>
              <a:t>les </a:t>
            </a:r>
            <a:r>
              <a:rPr lang="fr-FR" sz="1600" dirty="0" smtClean="0">
                <a:latin typeface="Arial"/>
                <a:cs typeface="Arial"/>
              </a:rPr>
              <a:t>bébé</a:t>
            </a:r>
            <a:r>
              <a:rPr lang="fr-FR" sz="1600" dirty="0" smtClean="0">
                <a:solidFill>
                  <a:srgbClr val="7F7F7F"/>
                </a:solidFill>
                <a:latin typeface="Arial"/>
                <a:cs typeface="Arial"/>
              </a:rPr>
              <a:t>s</a:t>
            </a:r>
            <a:r>
              <a:rPr lang="fr-FR" sz="1600" dirty="0" smtClean="0">
                <a:latin typeface="Arial"/>
                <a:cs typeface="Arial"/>
              </a:rPr>
              <a:t> </a:t>
            </a:r>
            <a:r>
              <a:rPr lang="fr-FR" sz="1600" dirty="0">
                <a:latin typeface="Arial"/>
                <a:cs typeface="Arial"/>
              </a:rPr>
              <a:t>p</a:t>
            </a:r>
            <a:r>
              <a:rPr lang="fr-FR" sz="1600" dirty="0">
                <a:solidFill>
                  <a:srgbClr val="008000"/>
                </a:solidFill>
                <a:latin typeface="Arial"/>
                <a:cs typeface="Arial"/>
              </a:rPr>
              <a:t>ou</a:t>
            </a:r>
            <a:r>
              <a:rPr lang="fr-FR" sz="1600" dirty="0">
                <a:latin typeface="Arial"/>
                <a:cs typeface="Arial"/>
              </a:rPr>
              <a:t>le</a:t>
            </a:r>
            <a:r>
              <a:rPr lang="fr-FR" sz="1600" dirty="0">
                <a:solidFill>
                  <a:srgbClr val="7F7F7F"/>
                </a:solidFill>
                <a:latin typeface="Arial"/>
                <a:cs typeface="Arial"/>
              </a:rPr>
              <a:t>s</a:t>
            </a:r>
            <a:r>
              <a:rPr lang="fr-FR" sz="1600" dirty="0">
                <a:latin typeface="Arial"/>
                <a:cs typeface="Arial"/>
              </a:rPr>
              <a:t> s</a:t>
            </a:r>
            <a:r>
              <a:rPr lang="fr-FR" sz="1600" dirty="0">
                <a:solidFill>
                  <a:srgbClr val="008000"/>
                </a:solidFill>
                <a:latin typeface="Arial"/>
                <a:cs typeface="Arial"/>
              </a:rPr>
              <a:t>on</a:t>
            </a:r>
            <a:r>
              <a:rPr lang="fr-FR" sz="1600" dirty="0">
                <a:solidFill>
                  <a:srgbClr val="7F7F7F"/>
                </a:solidFill>
                <a:latin typeface="Arial"/>
                <a:cs typeface="Arial"/>
              </a:rPr>
              <a:t>t </a:t>
            </a:r>
            <a:r>
              <a:rPr lang="fr-FR" sz="1600" dirty="0">
                <a:latin typeface="Arial"/>
                <a:cs typeface="Arial"/>
              </a:rPr>
              <a:t>les p</a:t>
            </a:r>
            <a:r>
              <a:rPr lang="fr-FR" sz="1600" dirty="0">
                <a:solidFill>
                  <a:srgbClr val="008000"/>
                </a:solidFill>
                <a:latin typeface="Arial"/>
                <a:cs typeface="Arial"/>
              </a:rPr>
              <a:t>ou</a:t>
            </a:r>
            <a:r>
              <a:rPr lang="fr-FR" sz="1600" dirty="0">
                <a:latin typeface="Arial"/>
                <a:cs typeface="Arial"/>
              </a:rPr>
              <a:t>ss</a:t>
            </a:r>
            <a:r>
              <a:rPr lang="fr-FR" sz="1600" dirty="0">
                <a:solidFill>
                  <a:srgbClr val="008000"/>
                </a:solidFill>
                <a:latin typeface="Arial"/>
                <a:cs typeface="Arial"/>
              </a:rPr>
              <a:t>in</a:t>
            </a:r>
            <a:r>
              <a:rPr lang="fr-FR" sz="1600" dirty="0">
                <a:solidFill>
                  <a:srgbClr val="7F7F7F"/>
                </a:solidFill>
                <a:latin typeface="Arial"/>
                <a:cs typeface="Arial"/>
              </a:rPr>
              <a:t>s</a:t>
            </a:r>
            <a:r>
              <a:rPr lang="fr-FR" sz="1600" dirty="0">
                <a:latin typeface="Arial"/>
                <a:cs typeface="Arial"/>
              </a:rPr>
              <a:t>. </a:t>
            </a:r>
          </a:p>
        </p:txBody>
      </p:sp>
      <p:sp>
        <p:nvSpPr>
          <p:cNvPr id="31" name="Rectangle à coins arrondis 30"/>
          <p:cNvSpPr/>
          <p:nvPr/>
        </p:nvSpPr>
        <p:spPr>
          <a:xfrm>
            <a:off x="2246761" y="5286622"/>
            <a:ext cx="2398183" cy="388648"/>
          </a:xfrm>
          <a:prstGeom prst="roundRect">
            <a:avLst/>
          </a:prstGeom>
          <a:solidFill>
            <a:schemeClr val="bg1">
              <a:lumMod val="75000"/>
            </a:schemeClr>
          </a:solidFill>
          <a:ln w="12700" cmpd="sng">
            <a:solidFill>
              <a:schemeClr val="tx1"/>
            </a:solidFill>
            <a:prstDash val="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400" dirty="0" smtClean="0">
                <a:solidFill>
                  <a:srgbClr val="000000"/>
                </a:solidFill>
                <a:latin typeface="Comic Sans MS"/>
                <a:ea typeface="ＭＳ 明朝"/>
                <a:cs typeface="Times New Roman"/>
              </a:rPr>
              <a:t>Lecture 48 : A la ferme </a:t>
            </a:r>
          </a:p>
        </p:txBody>
      </p:sp>
      <p:sp>
        <p:nvSpPr>
          <p:cNvPr id="6" name="ZoneTexte 5"/>
          <p:cNvSpPr txBox="1"/>
          <p:nvPr/>
        </p:nvSpPr>
        <p:spPr>
          <a:xfrm>
            <a:off x="161001" y="5675270"/>
            <a:ext cx="6475629" cy="4241161"/>
          </a:xfrm>
          <a:prstGeom prst="rect">
            <a:avLst/>
          </a:prstGeom>
          <a:noFill/>
        </p:spPr>
        <p:txBody>
          <a:bodyPr wrap="square" rtlCol="0">
            <a:spAutoFit/>
          </a:bodyPr>
          <a:lstStyle/>
          <a:p>
            <a:pPr>
              <a:lnSpc>
                <a:spcPct val="130000"/>
              </a:lnSpc>
            </a:pPr>
            <a:r>
              <a:rPr lang="fr-FR" sz="1600" dirty="0">
                <a:latin typeface="Arial"/>
                <a:cs typeface="Arial"/>
              </a:rPr>
              <a:t>L</a:t>
            </a:r>
            <a:r>
              <a:rPr lang="fr-FR" sz="1600" dirty="0" smtClean="0">
                <a:latin typeface="Arial"/>
                <a:cs typeface="Arial"/>
              </a:rPr>
              <a:t>e </a:t>
            </a:r>
            <a:r>
              <a:rPr lang="fr-FR" sz="1600" dirty="0">
                <a:latin typeface="Arial"/>
                <a:cs typeface="Arial"/>
              </a:rPr>
              <a:t>j</a:t>
            </a:r>
            <a:r>
              <a:rPr lang="fr-FR" sz="1600" dirty="0">
                <a:solidFill>
                  <a:srgbClr val="008000"/>
                </a:solidFill>
                <a:latin typeface="Arial"/>
                <a:cs typeface="Arial"/>
              </a:rPr>
              <a:t>ou</a:t>
            </a:r>
            <a:r>
              <a:rPr lang="fr-FR" sz="1600" dirty="0">
                <a:latin typeface="Arial"/>
                <a:cs typeface="Arial"/>
              </a:rPr>
              <a:t>r du </a:t>
            </a:r>
            <a:r>
              <a:rPr lang="fr-FR" sz="1600" dirty="0" smtClean="0">
                <a:latin typeface="Arial"/>
                <a:cs typeface="Arial"/>
              </a:rPr>
              <a:t>dépar</a:t>
            </a:r>
            <a:r>
              <a:rPr lang="fr-FR" sz="1600" dirty="0" smtClean="0">
                <a:solidFill>
                  <a:schemeClr val="bg1">
                    <a:lumMod val="50000"/>
                  </a:schemeClr>
                </a:solidFill>
                <a:latin typeface="Arial"/>
                <a:cs typeface="Arial"/>
              </a:rPr>
              <a:t>t</a:t>
            </a:r>
            <a:r>
              <a:rPr lang="fr-FR" sz="1600" dirty="0" smtClean="0">
                <a:latin typeface="Arial"/>
                <a:cs typeface="Arial"/>
              </a:rPr>
              <a:t> est arrivé. M</a:t>
            </a:r>
            <a:r>
              <a:rPr lang="fr-FR" sz="1600" u="sng" dirty="0" smtClean="0">
                <a:latin typeface="Arial"/>
                <a:cs typeface="Arial"/>
              </a:rPr>
              <a:t>ai</a:t>
            </a:r>
            <a:r>
              <a:rPr lang="fr-FR" sz="1600" dirty="0" smtClean="0">
                <a:solidFill>
                  <a:srgbClr val="7F7F7F"/>
                </a:solidFill>
                <a:latin typeface="Arial"/>
                <a:cs typeface="Arial"/>
              </a:rPr>
              <a:t>s</a:t>
            </a:r>
            <a:r>
              <a:rPr lang="fr-FR" sz="1600" dirty="0" smtClean="0">
                <a:latin typeface="Arial"/>
                <a:cs typeface="Arial"/>
              </a:rPr>
              <a:t> il </a:t>
            </a:r>
            <a:r>
              <a:rPr lang="fr-FR" sz="1600" dirty="0">
                <a:latin typeface="Arial"/>
                <a:cs typeface="Arial"/>
              </a:rPr>
              <a:t>ne </a:t>
            </a:r>
            <a:r>
              <a:rPr lang="fr-FR" sz="1600" dirty="0" smtClean="0">
                <a:latin typeface="Arial"/>
                <a:cs typeface="Arial"/>
              </a:rPr>
              <a:t>fais</a:t>
            </a:r>
            <a:r>
              <a:rPr lang="fr-FR" sz="1600" u="sng" dirty="0" smtClean="0">
                <a:solidFill>
                  <a:srgbClr val="008000"/>
                </a:solidFill>
                <a:latin typeface="Arial"/>
                <a:cs typeface="Arial"/>
              </a:rPr>
              <a:t>ai</a:t>
            </a:r>
            <a:r>
              <a:rPr lang="fr-FR" sz="1600" dirty="0" smtClean="0">
                <a:solidFill>
                  <a:srgbClr val="7F7F7F"/>
                </a:solidFill>
                <a:latin typeface="Arial"/>
                <a:cs typeface="Arial"/>
              </a:rPr>
              <a:t>t</a:t>
            </a:r>
            <a:r>
              <a:rPr lang="fr-FR" sz="1600" dirty="0" smtClean="0">
                <a:latin typeface="Arial"/>
                <a:cs typeface="Arial"/>
              </a:rPr>
              <a:t> </a:t>
            </a:r>
            <a:r>
              <a:rPr lang="fr-FR" sz="1600" dirty="0">
                <a:latin typeface="Arial"/>
                <a:cs typeface="Arial"/>
              </a:rPr>
              <a:t>pa</a:t>
            </a:r>
            <a:r>
              <a:rPr lang="fr-FR" sz="1600" dirty="0">
                <a:solidFill>
                  <a:srgbClr val="7F7F7F"/>
                </a:solidFill>
                <a:latin typeface="Arial"/>
                <a:cs typeface="Arial"/>
              </a:rPr>
              <a:t>s</a:t>
            </a:r>
            <a:r>
              <a:rPr lang="fr-FR" sz="1600" dirty="0">
                <a:latin typeface="Arial"/>
                <a:cs typeface="Arial"/>
              </a:rPr>
              <a:t> </a:t>
            </a:r>
            <a:r>
              <a:rPr lang="fr-FR" sz="1600" dirty="0" smtClean="0">
                <a:latin typeface="Arial"/>
                <a:cs typeface="Arial"/>
              </a:rPr>
              <a:t>ch</a:t>
            </a:r>
            <a:r>
              <a:rPr lang="fr-FR" sz="1600" dirty="0" smtClean="0">
                <a:solidFill>
                  <a:srgbClr val="008000"/>
                </a:solidFill>
                <a:latin typeface="Arial"/>
                <a:cs typeface="Arial"/>
              </a:rPr>
              <a:t>au</a:t>
            </a:r>
            <a:r>
              <a:rPr lang="fr-FR" sz="1600" dirty="0" smtClean="0">
                <a:solidFill>
                  <a:srgbClr val="7F7F7F"/>
                </a:solidFill>
                <a:latin typeface="Arial"/>
                <a:cs typeface="Arial"/>
              </a:rPr>
              <a:t>d</a:t>
            </a:r>
            <a:r>
              <a:rPr lang="fr-FR" sz="1600" dirty="0" smtClean="0">
                <a:latin typeface="Arial"/>
                <a:cs typeface="Arial"/>
              </a:rPr>
              <a:t> : </a:t>
            </a:r>
          </a:p>
          <a:p>
            <a:pPr>
              <a:lnSpc>
                <a:spcPct val="130000"/>
              </a:lnSpc>
            </a:pPr>
            <a:r>
              <a:rPr lang="fr-FR" sz="1600" dirty="0" smtClean="0">
                <a:latin typeface="Arial"/>
                <a:cs typeface="Arial"/>
              </a:rPr>
              <a:t>- </a:t>
            </a:r>
            <a:r>
              <a:rPr lang="fr-FR" sz="1600" dirty="0">
                <a:latin typeface="Arial"/>
                <a:cs typeface="Arial"/>
              </a:rPr>
              <a:t>Il f</a:t>
            </a:r>
            <a:r>
              <a:rPr lang="fr-FR" sz="1600" u="sng" dirty="0">
                <a:solidFill>
                  <a:srgbClr val="008000"/>
                </a:solidFill>
                <a:latin typeface="Arial"/>
                <a:cs typeface="Arial"/>
              </a:rPr>
              <a:t>ai</a:t>
            </a:r>
            <a:r>
              <a:rPr lang="fr-FR" sz="1600" dirty="0">
                <a:solidFill>
                  <a:srgbClr val="7F7F7F"/>
                </a:solidFill>
                <a:latin typeface="Arial"/>
                <a:cs typeface="Arial"/>
              </a:rPr>
              <a:t>t</a:t>
            </a:r>
            <a:r>
              <a:rPr lang="fr-FR" sz="1600" dirty="0">
                <a:latin typeface="Arial"/>
                <a:cs typeface="Arial"/>
              </a:rPr>
              <a:t> fr</a:t>
            </a:r>
            <a:r>
              <a:rPr lang="fr-FR" sz="1600" u="sng" dirty="0">
                <a:solidFill>
                  <a:srgbClr val="008000"/>
                </a:solidFill>
                <a:latin typeface="Arial"/>
                <a:cs typeface="Arial"/>
              </a:rPr>
              <a:t>ai</a:t>
            </a:r>
            <a:r>
              <a:rPr lang="fr-FR" sz="1600" dirty="0">
                <a:solidFill>
                  <a:srgbClr val="7F7F7F"/>
                </a:solidFill>
                <a:latin typeface="Arial"/>
                <a:cs typeface="Arial"/>
              </a:rPr>
              <a:t>s</a:t>
            </a:r>
            <a:r>
              <a:rPr lang="fr-FR" sz="1600" dirty="0">
                <a:latin typeface="Arial"/>
                <a:cs typeface="Arial"/>
              </a:rPr>
              <a:t>, </a:t>
            </a:r>
            <a:r>
              <a:rPr lang="fr-FR" sz="1600" dirty="0" smtClean="0">
                <a:latin typeface="Arial"/>
                <a:cs typeface="Arial"/>
              </a:rPr>
              <a:t>a di</a:t>
            </a:r>
            <a:r>
              <a:rPr lang="fr-FR" sz="1600" dirty="0" smtClean="0">
                <a:solidFill>
                  <a:srgbClr val="7F7F7F"/>
                </a:solidFill>
                <a:latin typeface="Arial"/>
                <a:cs typeface="Arial"/>
              </a:rPr>
              <a:t>t</a:t>
            </a:r>
            <a:r>
              <a:rPr lang="fr-FR" sz="1600" dirty="0" smtClean="0">
                <a:latin typeface="Arial"/>
                <a:cs typeface="Arial"/>
              </a:rPr>
              <a:t> la mam</a:t>
            </a:r>
            <a:r>
              <a:rPr lang="fr-FR" sz="1600" dirty="0" smtClean="0">
                <a:solidFill>
                  <a:srgbClr val="008000"/>
                </a:solidFill>
                <a:latin typeface="Arial"/>
                <a:cs typeface="Arial"/>
              </a:rPr>
              <a:t>an</a:t>
            </a:r>
            <a:r>
              <a:rPr lang="fr-FR" sz="1600" dirty="0" smtClean="0">
                <a:latin typeface="Arial"/>
                <a:cs typeface="Arial"/>
              </a:rPr>
              <a:t> de Madel</a:t>
            </a:r>
            <a:r>
              <a:rPr lang="fr-FR" sz="1600" u="sng" dirty="0" smtClean="0">
                <a:solidFill>
                  <a:srgbClr val="008000"/>
                </a:solidFill>
                <a:latin typeface="Arial"/>
                <a:cs typeface="Arial"/>
              </a:rPr>
              <a:t>ei</a:t>
            </a:r>
            <a:r>
              <a:rPr lang="fr-FR" sz="1600" dirty="0" smtClean="0">
                <a:latin typeface="Arial"/>
                <a:cs typeface="Arial"/>
              </a:rPr>
              <a:t>ne, </a:t>
            </a:r>
            <a:r>
              <a:rPr lang="fr-FR" sz="1600" dirty="0">
                <a:latin typeface="Arial"/>
                <a:cs typeface="Arial"/>
              </a:rPr>
              <a:t>m</a:t>
            </a:r>
            <a:r>
              <a:rPr lang="fr-FR" sz="1600" u="sng" dirty="0">
                <a:solidFill>
                  <a:srgbClr val="008000"/>
                </a:solidFill>
                <a:latin typeface="Arial"/>
                <a:cs typeface="Arial"/>
              </a:rPr>
              <a:t>et</a:t>
            </a:r>
            <a:r>
              <a:rPr lang="fr-FR" sz="1600" dirty="0">
                <a:solidFill>
                  <a:srgbClr val="7F7F7F"/>
                </a:solidFill>
                <a:latin typeface="Arial"/>
                <a:cs typeface="Arial"/>
              </a:rPr>
              <a:t>s</a:t>
            </a:r>
            <a:r>
              <a:rPr lang="fr-FR" sz="1600" dirty="0">
                <a:latin typeface="Arial"/>
                <a:cs typeface="Arial"/>
              </a:rPr>
              <a:t> un bonn</a:t>
            </a:r>
            <a:r>
              <a:rPr lang="fr-FR" sz="1600" u="sng" dirty="0">
                <a:solidFill>
                  <a:srgbClr val="008000"/>
                </a:solidFill>
                <a:latin typeface="Arial"/>
                <a:cs typeface="Arial"/>
              </a:rPr>
              <a:t>et</a:t>
            </a:r>
            <a:r>
              <a:rPr lang="fr-FR" sz="1600" dirty="0">
                <a:latin typeface="Arial"/>
                <a:cs typeface="Arial"/>
              </a:rPr>
              <a:t> et un b</a:t>
            </a:r>
            <a:r>
              <a:rPr lang="fr-FR" sz="1600" dirty="0">
                <a:solidFill>
                  <a:srgbClr val="008000"/>
                </a:solidFill>
                <a:latin typeface="Arial"/>
                <a:cs typeface="Arial"/>
              </a:rPr>
              <a:t>on</a:t>
            </a:r>
            <a:r>
              <a:rPr lang="fr-FR" sz="1600" dirty="0">
                <a:latin typeface="Arial"/>
                <a:cs typeface="Arial"/>
              </a:rPr>
              <a:t> pull </a:t>
            </a:r>
            <a:r>
              <a:rPr lang="fr-FR" sz="1600" dirty="0">
                <a:solidFill>
                  <a:srgbClr val="008000"/>
                </a:solidFill>
                <a:latin typeface="Arial"/>
                <a:cs typeface="Arial"/>
              </a:rPr>
              <a:t>en</a:t>
            </a:r>
            <a:r>
              <a:rPr lang="fr-FR" sz="1600" dirty="0">
                <a:latin typeface="Arial"/>
                <a:cs typeface="Arial"/>
              </a:rPr>
              <a:t> l</a:t>
            </a:r>
            <a:r>
              <a:rPr lang="fr-FR" sz="1600" u="sng" dirty="0">
                <a:solidFill>
                  <a:srgbClr val="008000"/>
                </a:solidFill>
                <a:latin typeface="Arial"/>
                <a:cs typeface="Arial"/>
              </a:rPr>
              <a:t>ai</a:t>
            </a:r>
            <a:r>
              <a:rPr lang="fr-FR" sz="1600" dirty="0">
                <a:latin typeface="Arial"/>
                <a:cs typeface="Arial"/>
              </a:rPr>
              <a:t>ne. </a:t>
            </a:r>
          </a:p>
          <a:p>
            <a:pPr>
              <a:lnSpc>
                <a:spcPct val="130000"/>
              </a:lnSpc>
            </a:pPr>
            <a:r>
              <a:rPr lang="fr-FR" sz="1600" dirty="0">
                <a:latin typeface="Arial"/>
                <a:cs typeface="Arial"/>
              </a:rPr>
              <a:t>Mam</a:t>
            </a:r>
            <a:r>
              <a:rPr lang="fr-FR" sz="1600" dirty="0">
                <a:solidFill>
                  <a:srgbClr val="008000"/>
                </a:solidFill>
                <a:latin typeface="Arial"/>
                <a:cs typeface="Arial"/>
              </a:rPr>
              <a:t>an</a:t>
            </a:r>
            <a:r>
              <a:rPr lang="fr-FR" sz="1600" dirty="0">
                <a:latin typeface="Arial"/>
                <a:cs typeface="Arial"/>
              </a:rPr>
              <a:t> </a:t>
            </a:r>
            <a:r>
              <a:rPr lang="fr-FR" sz="1600" dirty="0" smtClean="0">
                <a:latin typeface="Arial"/>
                <a:cs typeface="Arial"/>
              </a:rPr>
              <a:t>a préparé </a:t>
            </a:r>
            <a:r>
              <a:rPr lang="fr-FR" sz="1600" dirty="0">
                <a:latin typeface="Arial"/>
                <a:cs typeface="Arial"/>
              </a:rPr>
              <a:t>s</a:t>
            </a:r>
            <a:r>
              <a:rPr lang="fr-FR" sz="1600" dirty="0" smtClean="0">
                <a:solidFill>
                  <a:srgbClr val="008000"/>
                </a:solidFill>
                <a:latin typeface="Arial"/>
                <a:cs typeface="Arial"/>
              </a:rPr>
              <a:t>on</a:t>
            </a:r>
            <a:r>
              <a:rPr lang="fr-FR" sz="1600" dirty="0" smtClean="0">
                <a:latin typeface="Arial"/>
                <a:cs typeface="Arial"/>
              </a:rPr>
              <a:t> </a:t>
            </a:r>
            <a:r>
              <a:rPr lang="fr-FR" sz="1600" dirty="0">
                <a:latin typeface="Arial"/>
                <a:cs typeface="Arial"/>
              </a:rPr>
              <a:t>pique-nique : </a:t>
            </a:r>
            <a:r>
              <a:rPr lang="fr-FR" sz="1600" u="sng" dirty="0">
                <a:latin typeface="Arial"/>
                <a:cs typeface="Arial"/>
              </a:rPr>
              <a:t>e</a:t>
            </a:r>
            <a:r>
              <a:rPr lang="fr-FR" sz="1600" dirty="0">
                <a:latin typeface="Arial"/>
                <a:cs typeface="Arial"/>
              </a:rPr>
              <a:t>lle </a:t>
            </a:r>
            <a:r>
              <a:rPr lang="fr-FR" sz="1600" dirty="0" smtClean="0">
                <a:latin typeface="Arial"/>
                <a:cs typeface="Arial"/>
              </a:rPr>
              <a:t>a mi</a:t>
            </a:r>
            <a:r>
              <a:rPr lang="fr-FR" sz="1600" dirty="0" smtClean="0">
                <a:solidFill>
                  <a:schemeClr val="bg1">
                    <a:lumMod val="50000"/>
                  </a:schemeClr>
                </a:solidFill>
                <a:latin typeface="Arial"/>
                <a:cs typeface="Arial"/>
              </a:rPr>
              <a:t>s</a:t>
            </a:r>
            <a:r>
              <a:rPr lang="fr-FR" sz="1600" dirty="0" smtClean="0">
                <a:latin typeface="Arial"/>
                <a:cs typeface="Arial"/>
              </a:rPr>
              <a:t> </a:t>
            </a:r>
            <a:r>
              <a:rPr lang="fr-FR" sz="1600" dirty="0">
                <a:latin typeface="Arial"/>
                <a:cs typeface="Arial"/>
              </a:rPr>
              <a:t>d</a:t>
            </a:r>
            <a:r>
              <a:rPr lang="fr-FR" sz="1600" dirty="0">
                <a:solidFill>
                  <a:srgbClr val="008000"/>
                </a:solidFill>
                <a:latin typeface="Arial"/>
                <a:cs typeface="Arial"/>
              </a:rPr>
              <a:t>an</a:t>
            </a:r>
            <a:r>
              <a:rPr lang="fr-FR" sz="1600" dirty="0">
                <a:solidFill>
                  <a:srgbClr val="7F7F7F"/>
                </a:solidFill>
                <a:latin typeface="Arial"/>
                <a:cs typeface="Arial"/>
              </a:rPr>
              <a:t>s</a:t>
            </a:r>
            <a:r>
              <a:rPr lang="fr-FR" sz="1600" dirty="0">
                <a:latin typeface="Arial"/>
                <a:cs typeface="Arial"/>
              </a:rPr>
              <a:t> un </a:t>
            </a:r>
            <a:r>
              <a:rPr lang="fr-FR" sz="1600" dirty="0" smtClean="0">
                <a:latin typeface="Arial"/>
                <a:cs typeface="Arial"/>
              </a:rPr>
              <a:t>sac </a:t>
            </a:r>
            <a:r>
              <a:rPr lang="fr-FR" sz="1600" dirty="0">
                <a:latin typeface="Arial"/>
                <a:cs typeface="Arial"/>
              </a:rPr>
              <a:t>un paqu</a:t>
            </a:r>
            <a:r>
              <a:rPr lang="fr-FR" sz="1600" u="sng" dirty="0">
                <a:solidFill>
                  <a:srgbClr val="008000"/>
                </a:solidFill>
                <a:latin typeface="Arial"/>
                <a:cs typeface="Arial"/>
              </a:rPr>
              <a:t>et</a:t>
            </a:r>
            <a:r>
              <a:rPr lang="fr-FR" sz="1600" dirty="0">
                <a:latin typeface="Arial"/>
                <a:cs typeface="Arial"/>
              </a:rPr>
              <a:t> de </a:t>
            </a:r>
            <a:r>
              <a:rPr lang="fr-FR" sz="1600" dirty="0" smtClean="0">
                <a:latin typeface="Arial"/>
                <a:cs typeface="Arial"/>
              </a:rPr>
              <a:t>chips, </a:t>
            </a:r>
            <a:r>
              <a:rPr lang="fr-FR" sz="1600" dirty="0">
                <a:latin typeface="Arial"/>
                <a:cs typeface="Arial"/>
              </a:rPr>
              <a:t>une brique de l</a:t>
            </a:r>
            <a:r>
              <a:rPr lang="fr-FR" sz="1600" u="sng" dirty="0">
                <a:solidFill>
                  <a:srgbClr val="008000"/>
                </a:solidFill>
                <a:latin typeface="Arial"/>
                <a:cs typeface="Arial"/>
              </a:rPr>
              <a:t>ai</a:t>
            </a:r>
            <a:r>
              <a:rPr lang="fr-FR" sz="1600" dirty="0">
                <a:solidFill>
                  <a:srgbClr val="7F7F7F"/>
                </a:solidFill>
                <a:latin typeface="Arial"/>
                <a:cs typeface="Arial"/>
              </a:rPr>
              <a:t>t</a:t>
            </a:r>
            <a:r>
              <a:rPr lang="fr-FR" sz="1600" dirty="0">
                <a:latin typeface="Arial"/>
                <a:cs typeface="Arial"/>
              </a:rPr>
              <a:t> et un morc</a:t>
            </a:r>
            <a:r>
              <a:rPr lang="fr-FR" sz="1600" dirty="0">
                <a:solidFill>
                  <a:srgbClr val="008000"/>
                </a:solidFill>
                <a:latin typeface="Arial"/>
                <a:cs typeface="Arial"/>
              </a:rPr>
              <a:t>eau</a:t>
            </a:r>
            <a:r>
              <a:rPr lang="fr-FR" sz="1600" dirty="0">
                <a:latin typeface="Arial"/>
                <a:cs typeface="Arial"/>
              </a:rPr>
              <a:t> de poul</a:t>
            </a:r>
            <a:r>
              <a:rPr lang="fr-FR" sz="1600" u="sng" dirty="0">
                <a:solidFill>
                  <a:srgbClr val="008000"/>
                </a:solidFill>
                <a:latin typeface="Arial"/>
                <a:cs typeface="Arial"/>
              </a:rPr>
              <a:t>et</a:t>
            </a:r>
            <a:r>
              <a:rPr lang="fr-FR" sz="1600" dirty="0" smtClean="0">
                <a:latin typeface="Arial"/>
                <a:cs typeface="Arial"/>
              </a:rPr>
              <a:t>. Elle a aj</a:t>
            </a:r>
            <a:r>
              <a:rPr lang="fr-FR" sz="1600" dirty="0" smtClean="0">
                <a:solidFill>
                  <a:srgbClr val="008000"/>
                </a:solidFill>
                <a:latin typeface="Arial"/>
                <a:cs typeface="Arial"/>
              </a:rPr>
              <a:t>ou</a:t>
            </a:r>
            <a:r>
              <a:rPr lang="fr-FR" sz="1600" dirty="0" smtClean="0">
                <a:latin typeface="Arial"/>
                <a:cs typeface="Arial"/>
              </a:rPr>
              <a:t>té une b</a:t>
            </a:r>
            <a:r>
              <a:rPr lang="fr-FR" sz="1600" dirty="0" smtClean="0">
                <a:solidFill>
                  <a:srgbClr val="008000"/>
                </a:solidFill>
                <a:latin typeface="Arial"/>
                <a:cs typeface="Arial"/>
              </a:rPr>
              <a:t>oi</a:t>
            </a:r>
            <a:r>
              <a:rPr lang="fr-FR" sz="1600" dirty="0" smtClean="0">
                <a:latin typeface="Arial"/>
                <a:cs typeface="Arial"/>
              </a:rPr>
              <a:t>te pl</a:t>
            </a:r>
            <a:r>
              <a:rPr lang="fr-FR" sz="1600" u="sng" dirty="0" smtClean="0">
                <a:solidFill>
                  <a:srgbClr val="008000"/>
                </a:solidFill>
                <a:latin typeface="Arial"/>
                <a:cs typeface="Arial"/>
              </a:rPr>
              <a:t>ei</a:t>
            </a:r>
            <a:r>
              <a:rPr lang="fr-FR" sz="1600" dirty="0" smtClean="0">
                <a:latin typeface="Arial"/>
                <a:cs typeface="Arial"/>
              </a:rPr>
              <a:t>ne de gât</a:t>
            </a:r>
            <a:r>
              <a:rPr lang="fr-FR" sz="1600" dirty="0" smtClean="0">
                <a:solidFill>
                  <a:srgbClr val="008000"/>
                </a:solidFill>
                <a:latin typeface="Arial"/>
                <a:cs typeface="Arial"/>
              </a:rPr>
              <a:t>eau</a:t>
            </a:r>
            <a:r>
              <a:rPr lang="fr-FR" sz="1600" dirty="0" smtClean="0">
                <a:solidFill>
                  <a:srgbClr val="7F7F7F"/>
                </a:solidFill>
                <a:latin typeface="Arial"/>
                <a:cs typeface="Arial"/>
              </a:rPr>
              <a:t>x</a:t>
            </a:r>
            <a:r>
              <a:rPr lang="fr-FR" sz="1600" dirty="0" smtClean="0">
                <a:latin typeface="Arial"/>
                <a:cs typeface="Arial"/>
              </a:rPr>
              <a:t>.</a:t>
            </a:r>
          </a:p>
          <a:p>
            <a:pPr>
              <a:lnSpc>
                <a:spcPct val="130000"/>
              </a:lnSpc>
            </a:pPr>
            <a:r>
              <a:rPr lang="fr-FR" sz="1600" dirty="0" smtClean="0">
                <a:latin typeface="Arial"/>
                <a:cs typeface="Arial"/>
              </a:rPr>
              <a:t>Le </a:t>
            </a:r>
            <a:r>
              <a:rPr lang="fr-FR" sz="1600" dirty="0">
                <a:latin typeface="Arial"/>
                <a:cs typeface="Arial"/>
              </a:rPr>
              <a:t>bus </a:t>
            </a:r>
            <a:r>
              <a:rPr lang="fr-FR" sz="1600" dirty="0" smtClean="0">
                <a:latin typeface="Arial"/>
                <a:cs typeface="Arial"/>
              </a:rPr>
              <a:t>est arrivé </a:t>
            </a:r>
            <a:r>
              <a:rPr lang="fr-FR" sz="1600" dirty="0">
                <a:latin typeface="Arial"/>
                <a:cs typeface="Arial"/>
              </a:rPr>
              <a:t>et </a:t>
            </a:r>
            <a:r>
              <a:rPr lang="fr-FR" sz="1600" dirty="0" smtClean="0">
                <a:latin typeface="Arial"/>
                <a:cs typeface="Arial"/>
              </a:rPr>
              <a:t>la classe est m</a:t>
            </a:r>
            <a:r>
              <a:rPr lang="fr-FR" sz="1600" dirty="0" smtClean="0">
                <a:solidFill>
                  <a:srgbClr val="008000"/>
                </a:solidFill>
                <a:latin typeface="Arial"/>
                <a:cs typeface="Arial"/>
              </a:rPr>
              <a:t>on</a:t>
            </a:r>
            <a:r>
              <a:rPr lang="fr-FR" sz="1600" dirty="0" smtClean="0">
                <a:latin typeface="Arial"/>
                <a:cs typeface="Arial"/>
              </a:rPr>
              <a:t>té</a:t>
            </a:r>
            <a:r>
              <a:rPr lang="fr-FR" sz="1600" dirty="0" smtClean="0">
                <a:solidFill>
                  <a:srgbClr val="7F7F7F"/>
                </a:solidFill>
                <a:latin typeface="Arial"/>
                <a:cs typeface="Arial"/>
              </a:rPr>
              <a:t>e</a:t>
            </a:r>
            <a:r>
              <a:rPr lang="fr-FR" sz="1600" dirty="0" smtClean="0">
                <a:latin typeface="Arial"/>
                <a:cs typeface="Arial"/>
              </a:rPr>
              <a:t> ded</a:t>
            </a:r>
            <a:r>
              <a:rPr lang="fr-FR" sz="1600" dirty="0" smtClean="0">
                <a:solidFill>
                  <a:srgbClr val="008000"/>
                </a:solidFill>
                <a:latin typeface="Arial"/>
                <a:cs typeface="Arial"/>
              </a:rPr>
              <a:t>an</a:t>
            </a:r>
            <a:r>
              <a:rPr lang="fr-FR" sz="1600" dirty="0" smtClean="0">
                <a:solidFill>
                  <a:srgbClr val="7F7F7F"/>
                </a:solidFill>
                <a:latin typeface="Arial"/>
                <a:cs typeface="Arial"/>
              </a:rPr>
              <a:t>s</a:t>
            </a:r>
            <a:r>
              <a:rPr lang="fr-FR" sz="1600" dirty="0">
                <a:latin typeface="Arial"/>
                <a:cs typeface="Arial"/>
              </a:rPr>
              <a:t>. </a:t>
            </a:r>
            <a:r>
              <a:rPr lang="fr-FR" sz="1600" dirty="0" smtClean="0">
                <a:latin typeface="Arial"/>
                <a:cs typeface="Arial"/>
              </a:rPr>
              <a:t>La m</a:t>
            </a:r>
            <a:r>
              <a:rPr lang="fr-FR" sz="1600" u="sng" dirty="0" smtClean="0">
                <a:solidFill>
                  <a:srgbClr val="008000"/>
                </a:solidFill>
                <a:latin typeface="Arial"/>
                <a:cs typeface="Arial"/>
              </a:rPr>
              <a:t>ai</a:t>
            </a:r>
            <a:r>
              <a:rPr lang="fr-FR" sz="1600" dirty="0" smtClean="0">
                <a:latin typeface="Arial"/>
                <a:cs typeface="Arial"/>
              </a:rPr>
              <a:t>tr</a:t>
            </a:r>
            <a:r>
              <a:rPr lang="fr-FR" sz="1600" u="sng" dirty="0" smtClean="0">
                <a:latin typeface="Arial"/>
                <a:cs typeface="Arial"/>
              </a:rPr>
              <a:t>e</a:t>
            </a:r>
            <a:r>
              <a:rPr lang="fr-FR" sz="1600" dirty="0" smtClean="0">
                <a:latin typeface="Arial"/>
                <a:cs typeface="Arial"/>
              </a:rPr>
              <a:t>sse a c</a:t>
            </a:r>
            <a:r>
              <a:rPr lang="fr-FR" sz="1600" dirty="0" smtClean="0">
                <a:solidFill>
                  <a:srgbClr val="008000"/>
                </a:solidFill>
                <a:latin typeface="Arial"/>
                <a:cs typeface="Arial"/>
              </a:rPr>
              <a:t>om</a:t>
            </a:r>
            <a:r>
              <a:rPr lang="fr-FR" sz="1600" dirty="0" smtClean="0">
                <a:solidFill>
                  <a:srgbClr val="7F7F7F"/>
                </a:solidFill>
                <a:latin typeface="Arial"/>
                <a:cs typeface="Arial"/>
              </a:rPr>
              <a:t>p</a:t>
            </a:r>
            <a:r>
              <a:rPr lang="fr-FR" sz="1600" dirty="0" smtClean="0">
                <a:latin typeface="Arial"/>
                <a:cs typeface="Arial"/>
              </a:rPr>
              <a:t>té les </a:t>
            </a:r>
            <a:r>
              <a:rPr lang="fr-FR" sz="1600" dirty="0" smtClean="0">
                <a:solidFill>
                  <a:srgbClr val="008000"/>
                </a:solidFill>
                <a:latin typeface="Arial"/>
                <a:cs typeface="Arial"/>
              </a:rPr>
              <a:t>en</a:t>
            </a:r>
            <a:r>
              <a:rPr lang="fr-FR" sz="1600" dirty="0" smtClean="0">
                <a:latin typeface="Arial"/>
                <a:cs typeface="Arial"/>
              </a:rPr>
              <a:t>f</a:t>
            </a:r>
            <a:r>
              <a:rPr lang="fr-FR" sz="1600" dirty="0" smtClean="0">
                <a:solidFill>
                  <a:srgbClr val="008000"/>
                </a:solidFill>
                <a:latin typeface="Arial"/>
                <a:cs typeface="Arial"/>
              </a:rPr>
              <a:t>an</a:t>
            </a:r>
            <a:r>
              <a:rPr lang="fr-FR" sz="1600" dirty="0" smtClean="0">
                <a:solidFill>
                  <a:srgbClr val="7F7F7F"/>
                </a:solidFill>
                <a:latin typeface="Arial"/>
                <a:cs typeface="Arial"/>
              </a:rPr>
              <a:t>ts</a:t>
            </a:r>
            <a:r>
              <a:rPr lang="fr-FR" sz="1600" dirty="0" smtClean="0">
                <a:latin typeface="Arial"/>
                <a:cs typeface="Arial"/>
              </a:rPr>
              <a:t> qui pass</a:t>
            </a:r>
            <a:r>
              <a:rPr lang="fr-FR" sz="1600" u="sng" dirty="0" smtClean="0">
                <a:solidFill>
                  <a:srgbClr val="008000"/>
                </a:solidFill>
                <a:latin typeface="Arial"/>
                <a:cs typeface="Arial"/>
              </a:rPr>
              <a:t>ai</a:t>
            </a:r>
            <a:r>
              <a:rPr lang="fr-FR" sz="1600" dirty="0" smtClean="0">
                <a:solidFill>
                  <a:srgbClr val="7F7F7F"/>
                </a:solidFill>
                <a:latin typeface="Arial"/>
                <a:cs typeface="Arial"/>
              </a:rPr>
              <a:t>ent</a:t>
            </a:r>
            <a:r>
              <a:rPr lang="fr-FR" sz="1600" dirty="0" smtClean="0">
                <a:latin typeface="Arial"/>
                <a:cs typeface="Arial"/>
              </a:rPr>
              <a:t> dev</a:t>
            </a:r>
            <a:r>
              <a:rPr lang="fr-FR" sz="1600" dirty="0" smtClean="0">
                <a:solidFill>
                  <a:srgbClr val="008000"/>
                </a:solidFill>
                <a:latin typeface="Arial"/>
                <a:cs typeface="Arial"/>
              </a:rPr>
              <a:t>an</a:t>
            </a:r>
            <a:r>
              <a:rPr lang="fr-FR" sz="1600" dirty="0" smtClean="0">
                <a:solidFill>
                  <a:srgbClr val="7F7F7F"/>
                </a:solidFill>
                <a:latin typeface="Arial"/>
                <a:cs typeface="Arial"/>
              </a:rPr>
              <a:t>t</a:t>
            </a:r>
            <a:r>
              <a:rPr lang="fr-FR" sz="1600" dirty="0" smtClean="0">
                <a:latin typeface="Arial"/>
                <a:cs typeface="Arial"/>
              </a:rPr>
              <a:t> </a:t>
            </a:r>
            <a:r>
              <a:rPr lang="fr-FR" sz="1600" u="sng" dirty="0" smtClean="0">
                <a:latin typeface="Arial"/>
                <a:cs typeface="Arial"/>
              </a:rPr>
              <a:t>e</a:t>
            </a:r>
            <a:r>
              <a:rPr lang="fr-FR" sz="1600" dirty="0" smtClean="0">
                <a:latin typeface="Arial"/>
                <a:cs typeface="Arial"/>
              </a:rPr>
              <a:t>lle. </a:t>
            </a:r>
            <a:endParaRPr lang="fr-FR" sz="1600" dirty="0">
              <a:latin typeface="Arial"/>
              <a:cs typeface="Arial"/>
            </a:endParaRPr>
          </a:p>
          <a:p>
            <a:pPr>
              <a:lnSpc>
                <a:spcPct val="130000"/>
              </a:lnSpc>
            </a:pPr>
            <a:r>
              <a:rPr lang="fr-FR" sz="1600" dirty="0" smtClean="0">
                <a:latin typeface="Arial"/>
                <a:cs typeface="Arial"/>
              </a:rPr>
              <a:t>- Conn</a:t>
            </a:r>
            <a:r>
              <a:rPr lang="fr-FR" sz="1600" u="sng" dirty="0" smtClean="0">
                <a:solidFill>
                  <a:srgbClr val="008000"/>
                </a:solidFill>
                <a:latin typeface="Arial"/>
                <a:cs typeface="Arial"/>
              </a:rPr>
              <a:t>ai</a:t>
            </a:r>
            <a:r>
              <a:rPr lang="fr-FR" sz="1600" dirty="0" smtClean="0">
                <a:solidFill>
                  <a:srgbClr val="7F7F7F"/>
                </a:solidFill>
                <a:latin typeface="Arial"/>
                <a:cs typeface="Arial"/>
              </a:rPr>
              <a:t>s</a:t>
            </a:r>
            <a:r>
              <a:rPr lang="fr-FR" sz="1600" dirty="0">
                <a:latin typeface="Arial"/>
                <a:cs typeface="Arial"/>
              </a:rPr>
              <a:t>-tu le n</a:t>
            </a:r>
            <a:r>
              <a:rPr lang="fr-FR" sz="1600" dirty="0">
                <a:solidFill>
                  <a:srgbClr val="008000"/>
                </a:solidFill>
                <a:latin typeface="Arial"/>
                <a:cs typeface="Arial"/>
              </a:rPr>
              <a:t>om</a:t>
            </a:r>
            <a:r>
              <a:rPr lang="fr-FR" sz="1600" dirty="0">
                <a:latin typeface="Arial"/>
                <a:cs typeface="Arial"/>
              </a:rPr>
              <a:t> des </a:t>
            </a:r>
            <a:r>
              <a:rPr lang="fr-FR" sz="1600" dirty="0" smtClean="0">
                <a:latin typeface="Arial"/>
                <a:cs typeface="Arial"/>
              </a:rPr>
              <a:t>bébé</a:t>
            </a:r>
            <a:r>
              <a:rPr lang="fr-FR" sz="1600" dirty="0" smtClean="0">
                <a:solidFill>
                  <a:srgbClr val="7F7F7F"/>
                </a:solidFill>
                <a:latin typeface="Arial"/>
                <a:cs typeface="Arial"/>
              </a:rPr>
              <a:t>s</a:t>
            </a:r>
            <a:r>
              <a:rPr lang="fr-FR" sz="1600" dirty="0" smtClean="0">
                <a:latin typeface="Arial"/>
                <a:cs typeface="Arial"/>
              </a:rPr>
              <a:t> </a:t>
            </a:r>
            <a:r>
              <a:rPr lang="fr-FR" sz="1600" dirty="0">
                <a:latin typeface="Arial"/>
                <a:cs typeface="Arial"/>
              </a:rPr>
              <a:t>anim</a:t>
            </a:r>
            <a:r>
              <a:rPr lang="fr-FR" sz="1600" dirty="0">
                <a:solidFill>
                  <a:srgbClr val="008000"/>
                </a:solidFill>
                <a:latin typeface="Arial"/>
                <a:cs typeface="Arial"/>
              </a:rPr>
              <a:t>au</a:t>
            </a:r>
            <a:r>
              <a:rPr lang="fr-FR" sz="1600" dirty="0">
                <a:solidFill>
                  <a:srgbClr val="7F7F7F"/>
                </a:solidFill>
                <a:latin typeface="Arial"/>
                <a:cs typeface="Arial"/>
              </a:rPr>
              <a:t>x</a:t>
            </a:r>
            <a:r>
              <a:rPr lang="fr-FR" sz="1600" dirty="0">
                <a:latin typeface="Arial"/>
                <a:cs typeface="Arial"/>
              </a:rPr>
              <a:t> ? </a:t>
            </a:r>
            <a:r>
              <a:rPr lang="fr-FR" sz="1600" dirty="0" smtClean="0">
                <a:latin typeface="Arial"/>
                <a:cs typeface="Arial"/>
              </a:rPr>
              <a:t>a dem</a:t>
            </a:r>
            <a:r>
              <a:rPr lang="fr-FR" sz="1600" dirty="0" smtClean="0">
                <a:solidFill>
                  <a:srgbClr val="008000"/>
                </a:solidFill>
                <a:latin typeface="Arial"/>
                <a:cs typeface="Arial"/>
              </a:rPr>
              <a:t>an</a:t>
            </a:r>
            <a:r>
              <a:rPr lang="fr-FR" sz="1600" dirty="0" smtClean="0">
                <a:latin typeface="Arial"/>
                <a:cs typeface="Arial"/>
              </a:rPr>
              <a:t>dé Hélène. </a:t>
            </a:r>
          </a:p>
          <a:p>
            <a:pPr>
              <a:lnSpc>
                <a:spcPct val="130000"/>
              </a:lnSpc>
            </a:pPr>
            <a:r>
              <a:rPr lang="fr-FR" sz="1600" dirty="0">
                <a:latin typeface="Arial"/>
                <a:cs typeface="Arial"/>
              </a:rPr>
              <a:t>-</a:t>
            </a:r>
            <a:r>
              <a:rPr lang="fr-FR" sz="1600" dirty="0" smtClean="0">
                <a:latin typeface="Arial"/>
                <a:cs typeface="Arial"/>
              </a:rPr>
              <a:t> </a:t>
            </a:r>
            <a:r>
              <a:rPr lang="fr-FR" sz="1600" dirty="0">
                <a:latin typeface="Arial"/>
                <a:cs typeface="Arial"/>
              </a:rPr>
              <a:t>Oui, </a:t>
            </a:r>
            <a:r>
              <a:rPr lang="fr-FR" sz="1600" dirty="0" smtClean="0">
                <a:latin typeface="Arial"/>
                <a:cs typeface="Arial"/>
              </a:rPr>
              <a:t>a rép</a:t>
            </a:r>
            <a:r>
              <a:rPr lang="fr-FR" sz="1600" dirty="0" smtClean="0">
                <a:solidFill>
                  <a:srgbClr val="008000"/>
                </a:solidFill>
                <a:latin typeface="Arial"/>
                <a:cs typeface="Arial"/>
              </a:rPr>
              <a:t>on</a:t>
            </a:r>
            <a:r>
              <a:rPr lang="fr-FR" sz="1600" dirty="0" smtClean="0">
                <a:latin typeface="Arial"/>
                <a:cs typeface="Arial"/>
              </a:rPr>
              <a:t>du Madel</a:t>
            </a:r>
            <a:r>
              <a:rPr lang="fr-FR" sz="1600" u="sng" dirty="0" smtClean="0">
                <a:solidFill>
                  <a:srgbClr val="008000"/>
                </a:solidFill>
                <a:latin typeface="Arial"/>
                <a:cs typeface="Arial"/>
              </a:rPr>
              <a:t>ei</a:t>
            </a:r>
            <a:r>
              <a:rPr lang="fr-FR" sz="1600" dirty="0" smtClean="0">
                <a:latin typeface="Arial"/>
                <a:cs typeface="Arial"/>
              </a:rPr>
              <a:t>ne. </a:t>
            </a:r>
            <a:r>
              <a:rPr lang="fr-FR" sz="1600" dirty="0">
                <a:latin typeface="Arial"/>
                <a:cs typeface="Arial"/>
              </a:rPr>
              <a:t>Les </a:t>
            </a:r>
            <a:r>
              <a:rPr lang="fr-FR" sz="1600" dirty="0" smtClean="0">
                <a:latin typeface="Arial"/>
                <a:cs typeface="Arial"/>
              </a:rPr>
              <a:t>bébé</a:t>
            </a:r>
            <a:r>
              <a:rPr lang="fr-FR" sz="1600" dirty="0" smtClean="0">
                <a:solidFill>
                  <a:srgbClr val="7F7F7F"/>
                </a:solidFill>
                <a:latin typeface="Arial"/>
                <a:cs typeface="Arial"/>
              </a:rPr>
              <a:t>s</a:t>
            </a:r>
            <a:r>
              <a:rPr lang="fr-FR" sz="1600" dirty="0" smtClean="0">
                <a:latin typeface="Arial"/>
                <a:cs typeface="Arial"/>
              </a:rPr>
              <a:t> </a:t>
            </a:r>
            <a:r>
              <a:rPr lang="fr-FR" sz="1600" dirty="0">
                <a:latin typeface="Arial"/>
                <a:cs typeface="Arial"/>
              </a:rPr>
              <a:t>coch</a:t>
            </a:r>
            <a:r>
              <a:rPr lang="fr-FR" sz="1600" dirty="0">
                <a:solidFill>
                  <a:srgbClr val="008000"/>
                </a:solidFill>
                <a:latin typeface="Arial"/>
                <a:cs typeface="Arial"/>
              </a:rPr>
              <a:t>on</a:t>
            </a:r>
            <a:r>
              <a:rPr lang="fr-FR" sz="1600" dirty="0">
                <a:solidFill>
                  <a:srgbClr val="7F7F7F"/>
                </a:solidFill>
                <a:latin typeface="Arial"/>
                <a:cs typeface="Arial"/>
              </a:rPr>
              <a:t>s</a:t>
            </a:r>
            <a:r>
              <a:rPr lang="fr-FR" sz="1600" dirty="0">
                <a:latin typeface="Arial"/>
                <a:cs typeface="Arial"/>
              </a:rPr>
              <a:t> s’app</a:t>
            </a:r>
            <a:r>
              <a:rPr lang="fr-FR" sz="1600" u="sng" dirty="0">
                <a:latin typeface="Arial"/>
                <a:cs typeface="Arial"/>
              </a:rPr>
              <a:t>e</a:t>
            </a:r>
            <a:r>
              <a:rPr lang="fr-FR" sz="1600" dirty="0">
                <a:latin typeface="Arial"/>
                <a:cs typeface="Arial"/>
              </a:rPr>
              <a:t>lle</a:t>
            </a:r>
            <a:r>
              <a:rPr lang="fr-FR" sz="1600" dirty="0">
                <a:solidFill>
                  <a:srgbClr val="7F7F7F"/>
                </a:solidFill>
                <a:latin typeface="Arial"/>
                <a:cs typeface="Arial"/>
              </a:rPr>
              <a:t>nt</a:t>
            </a:r>
            <a:r>
              <a:rPr lang="fr-FR" sz="1600" dirty="0">
                <a:latin typeface="Arial"/>
                <a:cs typeface="Arial"/>
              </a:rPr>
              <a:t> des cochonn</a:t>
            </a:r>
            <a:r>
              <a:rPr lang="fr-FR" sz="1600" u="sng" dirty="0">
                <a:solidFill>
                  <a:srgbClr val="008000"/>
                </a:solidFill>
                <a:latin typeface="Arial"/>
                <a:cs typeface="Arial"/>
              </a:rPr>
              <a:t>et</a:t>
            </a:r>
            <a:r>
              <a:rPr lang="fr-FR" sz="1600" dirty="0">
                <a:solidFill>
                  <a:srgbClr val="7F7F7F"/>
                </a:solidFill>
                <a:latin typeface="Arial"/>
                <a:cs typeface="Arial"/>
              </a:rPr>
              <a:t>s</a:t>
            </a:r>
            <a:r>
              <a:rPr lang="fr-FR" sz="1600" dirty="0">
                <a:latin typeface="Arial"/>
                <a:cs typeface="Arial"/>
              </a:rPr>
              <a:t> ou des porcel</a:t>
            </a:r>
            <a:r>
              <a:rPr lang="fr-FR" sz="1600" u="sng" dirty="0">
                <a:solidFill>
                  <a:srgbClr val="008000"/>
                </a:solidFill>
                <a:latin typeface="Arial"/>
                <a:cs typeface="Arial"/>
              </a:rPr>
              <a:t>et</a:t>
            </a:r>
            <a:r>
              <a:rPr lang="fr-FR" sz="1600" dirty="0">
                <a:solidFill>
                  <a:srgbClr val="7F7F7F"/>
                </a:solidFill>
                <a:latin typeface="Arial"/>
                <a:cs typeface="Arial"/>
              </a:rPr>
              <a:t>s</a:t>
            </a:r>
            <a:r>
              <a:rPr lang="fr-FR" sz="1600" dirty="0">
                <a:latin typeface="Arial"/>
                <a:cs typeface="Arial"/>
              </a:rPr>
              <a:t>, les </a:t>
            </a:r>
            <a:r>
              <a:rPr lang="fr-FR" sz="1600" dirty="0" smtClean="0">
                <a:latin typeface="Arial"/>
                <a:cs typeface="Arial"/>
              </a:rPr>
              <a:t>bébé</a:t>
            </a:r>
            <a:r>
              <a:rPr lang="fr-FR" sz="1600" dirty="0" smtClean="0">
                <a:solidFill>
                  <a:srgbClr val="7F7F7F"/>
                </a:solidFill>
                <a:latin typeface="Arial"/>
                <a:cs typeface="Arial"/>
              </a:rPr>
              <a:t>s</a:t>
            </a:r>
            <a:r>
              <a:rPr lang="fr-FR" sz="1600" dirty="0" smtClean="0">
                <a:latin typeface="Arial"/>
                <a:cs typeface="Arial"/>
              </a:rPr>
              <a:t> </a:t>
            </a:r>
            <a:r>
              <a:rPr lang="fr-FR" sz="1600" dirty="0">
                <a:latin typeface="Arial"/>
                <a:cs typeface="Arial"/>
              </a:rPr>
              <a:t>coq</a:t>
            </a:r>
            <a:r>
              <a:rPr lang="fr-FR" sz="1600" dirty="0">
                <a:solidFill>
                  <a:srgbClr val="7F7F7F"/>
                </a:solidFill>
                <a:latin typeface="Arial"/>
                <a:cs typeface="Arial"/>
              </a:rPr>
              <a:t>s</a:t>
            </a:r>
            <a:r>
              <a:rPr lang="fr-FR" sz="1600" dirty="0">
                <a:latin typeface="Arial"/>
                <a:cs typeface="Arial"/>
              </a:rPr>
              <a:t> s</a:t>
            </a:r>
            <a:r>
              <a:rPr lang="fr-FR" sz="1600" dirty="0">
                <a:solidFill>
                  <a:srgbClr val="008000"/>
                </a:solidFill>
                <a:latin typeface="Arial"/>
                <a:cs typeface="Arial"/>
              </a:rPr>
              <a:t>on</a:t>
            </a:r>
            <a:r>
              <a:rPr lang="fr-FR" sz="1600" dirty="0">
                <a:solidFill>
                  <a:srgbClr val="7F7F7F"/>
                </a:solidFill>
                <a:latin typeface="Arial"/>
                <a:cs typeface="Arial"/>
              </a:rPr>
              <a:t>t</a:t>
            </a:r>
            <a:r>
              <a:rPr lang="fr-FR" sz="1600" dirty="0">
                <a:latin typeface="Arial"/>
                <a:cs typeface="Arial"/>
              </a:rPr>
              <a:t> les coquel</a:t>
            </a:r>
            <a:r>
              <a:rPr lang="fr-FR" sz="1600" u="sng" dirty="0">
                <a:solidFill>
                  <a:srgbClr val="008000"/>
                </a:solidFill>
                <a:latin typeface="Arial"/>
                <a:cs typeface="Arial"/>
              </a:rPr>
              <a:t>et</a:t>
            </a:r>
            <a:r>
              <a:rPr lang="fr-FR" sz="1600" dirty="0">
                <a:solidFill>
                  <a:srgbClr val="7F7F7F"/>
                </a:solidFill>
                <a:latin typeface="Arial"/>
                <a:cs typeface="Arial"/>
              </a:rPr>
              <a:t>s</a:t>
            </a:r>
            <a:r>
              <a:rPr lang="fr-FR" sz="1600" dirty="0">
                <a:latin typeface="Arial"/>
                <a:cs typeface="Arial"/>
              </a:rPr>
              <a:t> et les </a:t>
            </a:r>
            <a:r>
              <a:rPr lang="fr-FR" sz="1600" dirty="0" smtClean="0">
                <a:latin typeface="Arial"/>
                <a:cs typeface="Arial"/>
              </a:rPr>
              <a:t>bébé</a:t>
            </a:r>
            <a:r>
              <a:rPr lang="fr-FR" sz="1600" dirty="0" smtClean="0">
                <a:solidFill>
                  <a:srgbClr val="7F7F7F"/>
                </a:solidFill>
                <a:latin typeface="Arial"/>
                <a:cs typeface="Arial"/>
              </a:rPr>
              <a:t>s</a:t>
            </a:r>
            <a:r>
              <a:rPr lang="fr-FR" sz="1600" dirty="0" smtClean="0">
                <a:latin typeface="Arial"/>
                <a:cs typeface="Arial"/>
              </a:rPr>
              <a:t> </a:t>
            </a:r>
            <a:r>
              <a:rPr lang="fr-FR" sz="1600" dirty="0">
                <a:latin typeface="Arial"/>
                <a:cs typeface="Arial"/>
              </a:rPr>
              <a:t>p</a:t>
            </a:r>
            <a:r>
              <a:rPr lang="fr-FR" sz="1600" dirty="0">
                <a:solidFill>
                  <a:srgbClr val="008000"/>
                </a:solidFill>
                <a:latin typeface="Arial"/>
                <a:cs typeface="Arial"/>
              </a:rPr>
              <a:t>ou</a:t>
            </a:r>
            <a:r>
              <a:rPr lang="fr-FR" sz="1600" dirty="0">
                <a:latin typeface="Arial"/>
                <a:cs typeface="Arial"/>
              </a:rPr>
              <a:t>le</a:t>
            </a:r>
            <a:r>
              <a:rPr lang="fr-FR" sz="1600" dirty="0">
                <a:solidFill>
                  <a:srgbClr val="7F7F7F"/>
                </a:solidFill>
                <a:latin typeface="Arial"/>
                <a:cs typeface="Arial"/>
              </a:rPr>
              <a:t>s</a:t>
            </a:r>
            <a:r>
              <a:rPr lang="fr-FR" sz="1600" dirty="0">
                <a:latin typeface="Arial"/>
                <a:cs typeface="Arial"/>
              </a:rPr>
              <a:t> s’app</a:t>
            </a:r>
            <a:r>
              <a:rPr lang="fr-FR" sz="1600" u="sng" dirty="0">
                <a:latin typeface="Arial"/>
                <a:cs typeface="Arial"/>
              </a:rPr>
              <a:t>e</a:t>
            </a:r>
            <a:r>
              <a:rPr lang="fr-FR" sz="1600" dirty="0">
                <a:latin typeface="Arial"/>
                <a:cs typeface="Arial"/>
              </a:rPr>
              <a:t>lle</a:t>
            </a:r>
            <a:r>
              <a:rPr lang="fr-FR" sz="1600" dirty="0">
                <a:solidFill>
                  <a:srgbClr val="7F7F7F"/>
                </a:solidFill>
                <a:latin typeface="Arial"/>
                <a:cs typeface="Arial"/>
              </a:rPr>
              <a:t>nt</a:t>
            </a:r>
            <a:r>
              <a:rPr lang="fr-FR" sz="1600" dirty="0">
                <a:latin typeface="Arial"/>
                <a:cs typeface="Arial"/>
              </a:rPr>
              <a:t> des p</a:t>
            </a:r>
            <a:r>
              <a:rPr lang="fr-FR" sz="1600" dirty="0">
                <a:solidFill>
                  <a:srgbClr val="008000"/>
                </a:solidFill>
                <a:latin typeface="Arial"/>
                <a:cs typeface="Arial"/>
              </a:rPr>
              <a:t>ou</a:t>
            </a:r>
            <a:r>
              <a:rPr lang="fr-FR" sz="1600" dirty="0">
                <a:latin typeface="Arial"/>
                <a:cs typeface="Arial"/>
              </a:rPr>
              <a:t>l</a:t>
            </a:r>
            <a:r>
              <a:rPr lang="fr-FR" sz="1600" u="sng" dirty="0">
                <a:solidFill>
                  <a:srgbClr val="008000"/>
                </a:solidFill>
                <a:latin typeface="Arial"/>
                <a:cs typeface="Arial"/>
              </a:rPr>
              <a:t>et</a:t>
            </a:r>
            <a:r>
              <a:rPr lang="fr-FR" sz="1600" dirty="0">
                <a:solidFill>
                  <a:srgbClr val="7F7F7F"/>
                </a:solidFill>
                <a:latin typeface="Arial"/>
                <a:cs typeface="Arial"/>
              </a:rPr>
              <a:t>s</a:t>
            </a:r>
            <a:r>
              <a:rPr lang="fr-FR" sz="1600" dirty="0">
                <a:latin typeface="Arial"/>
                <a:cs typeface="Arial"/>
              </a:rPr>
              <a:t>. </a:t>
            </a:r>
          </a:p>
          <a:p>
            <a:pPr>
              <a:lnSpc>
                <a:spcPct val="130000"/>
              </a:lnSpc>
            </a:pPr>
            <a:r>
              <a:rPr lang="fr-FR" sz="1600" dirty="0">
                <a:latin typeface="Arial"/>
                <a:cs typeface="Arial"/>
              </a:rPr>
              <a:t>- M</a:t>
            </a:r>
            <a:r>
              <a:rPr lang="fr-FR" sz="1600" u="sng" dirty="0">
                <a:solidFill>
                  <a:srgbClr val="008000"/>
                </a:solidFill>
                <a:latin typeface="Arial"/>
                <a:cs typeface="Arial"/>
              </a:rPr>
              <a:t>ai</a:t>
            </a:r>
            <a:r>
              <a:rPr lang="fr-FR" sz="1600" dirty="0">
                <a:solidFill>
                  <a:srgbClr val="7F7F7F"/>
                </a:solidFill>
                <a:latin typeface="Arial"/>
                <a:cs typeface="Arial"/>
              </a:rPr>
              <a:t>s</a:t>
            </a:r>
            <a:r>
              <a:rPr lang="fr-FR" sz="1600" dirty="0">
                <a:latin typeface="Arial"/>
                <a:cs typeface="Arial"/>
              </a:rPr>
              <a:t> n</a:t>
            </a:r>
            <a:r>
              <a:rPr lang="fr-FR" sz="1600" dirty="0">
                <a:solidFill>
                  <a:srgbClr val="008000"/>
                </a:solidFill>
                <a:latin typeface="Arial"/>
                <a:cs typeface="Arial"/>
              </a:rPr>
              <a:t>on</a:t>
            </a:r>
            <a:r>
              <a:rPr lang="fr-FR" sz="1600" dirty="0">
                <a:latin typeface="Arial"/>
                <a:cs typeface="Arial"/>
              </a:rPr>
              <a:t>, </a:t>
            </a:r>
            <a:r>
              <a:rPr lang="fr-FR" sz="1600" dirty="0" smtClean="0">
                <a:latin typeface="Arial"/>
                <a:cs typeface="Arial"/>
              </a:rPr>
              <a:t>a dit Hélène, </a:t>
            </a:r>
            <a:r>
              <a:rPr lang="fr-FR" sz="1600" dirty="0">
                <a:latin typeface="Arial"/>
                <a:cs typeface="Arial"/>
              </a:rPr>
              <a:t>les </a:t>
            </a:r>
            <a:r>
              <a:rPr lang="fr-FR" sz="1600" dirty="0" smtClean="0">
                <a:latin typeface="Arial"/>
                <a:cs typeface="Arial"/>
              </a:rPr>
              <a:t>bébé</a:t>
            </a:r>
            <a:r>
              <a:rPr lang="fr-FR" sz="1600" dirty="0" smtClean="0">
                <a:solidFill>
                  <a:srgbClr val="7F7F7F"/>
                </a:solidFill>
                <a:latin typeface="Arial"/>
                <a:cs typeface="Arial"/>
              </a:rPr>
              <a:t>s</a:t>
            </a:r>
            <a:r>
              <a:rPr lang="fr-FR" sz="1600" dirty="0" smtClean="0">
                <a:latin typeface="Arial"/>
                <a:cs typeface="Arial"/>
              </a:rPr>
              <a:t> </a:t>
            </a:r>
            <a:r>
              <a:rPr lang="fr-FR" sz="1600" dirty="0">
                <a:latin typeface="Arial"/>
                <a:cs typeface="Arial"/>
              </a:rPr>
              <a:t>p</a:t>
            </a:r>
            <a:r>
              <a:rPr lang="fr-FR" sz="1600" dirty="0">
                <a:solidFill>
                  <a:srgbClr val="008000"/>
                </a:solidFill>
                <a:latin typeface="Arial"/>
                <a:cs typeface="Arial"/>
              </a:rPr>
              <a:t>ou</a:t>
            </a:r>
            <a:r>
              <a:rPr lang="fr-FR" sz="1600" dirty="0">
                <a:latin typeface="Arial"/>
                <a:cs typeface="Arial"/>
              </a:rPr>
              <a:t>le</a:t>
            </a:r>
            <a:r>
              <a:rPr lang="fr-FR" sz="1600" dirty="0">
                <a:solidFill>
                  <a:srgbClr val="7F7F7F"/>
                </a:solidFill>
                <a:latin typeface="Arial"/>
                <a:cs typeface="Arial"/>
              </a:rPr>
              <a:t>s</a:t>
            </a:r>
            <a:r>
              <a:rPr lang="fr-FR" sz="1600" dirty="0">
                <a:latin typeface="Arial"/>
                <a:cs typeface="Arial"/>
              </a:rPr>
              <a:t> s</a:t>
            </a:r>
            <a:r>
              <a:rPr lang="fr-FR" sz="1600" dirty="0">
                <a:solidFill>
                  <a:srgbClr val="008000"/>
                </a:solidFill>
                <a:latin typeface="Arial"/>
                <a:cs typeface="Arial"/>
              </a:rPr>
              <a:t>on</a:t>
            </a:r>
            <a:r>
              <a:rPr lang="fr-FR" sz="1600" dirty="0">
                <a:solidFill>
                  <a:srgbClr val="7F7F7F"/>
                </a:solidFill>
                <a:latin typeface="Arial"/>
                <a:cs typeface="Arial"/>
              </a:rPr>
              <a:t>t </a:t>
            </a:r>
            <a:r>
              <a:rPr lang="fr-FR" sz="1600" dirty="0">
                <a:latin typeface="Arial"/>
                <a:cs typeface="Arial"/>
              </a:rPr>
              <a:t>les p</a:t>
            </a:r>
            <a:r>
              <a:rPr lang="fr-FR" sz="1600" dirty="0">
                <a:solidFill>
                  <a:srgbClr val="008000"/>
                </a:solidFill>
                <a:latin typeface="Arial"/>
                <a:cs typeface="Arial"/>
              </a:rPr>
              <a:t>ou</a:t>
            </a:r>
            <a:r>
              <a:rPr lang="fr-FR" sz="1600" dirty="0">
                <a:latin typeface="Arial"/>
                <a:cs typeface="Arial"/>
              </a:rPr>
              <a:t>ss</a:t>
            </a:r>
            <a:r>
              <a:rPr lang="fr-FR" sz="1600" dirty="0">
                <a:solidFill>
                  <a:srgbClr val="008000"/>
                </a:solidFill>
                <a:latin typeface="Arial"/>
                <a:cs typeface="Arial"/>
              </a:rPr>
              <a:t>in</a:t>
            </a:r>
            <a:r>
              <a:rPr lang="fr-FR" sz="1600" dirty="0">
                <a:solidFill>
                  <a:srgbClr val="7F7F7F"/>
                </a:solidFill>
                <a:latin typeface="Arial"/>
                <a:cs typeface="Arial"/>
              </a:rPr>
              <a:t>s</a:t>
            </a:r>
            <a:r>
              <a:rPr lang="fr-FR" sz="1600" dirty="0">
                <a:latin typeface="Arial"/>
                <a:cs typeface="Arial"/>
              </a:rPr>
              <a:t>. </a:t>
            </a:r>
          </a:p>
        </p:txBody>
      </p:sp>
    </p:spTree>
    <p:extLst>
      <p:ext uri="{BB962C8B-B14F-4D97-AF65-F5344CB8AC3E}">
        <p14:creationId xmlns:p14="http://schemas.microsoft.com/office/powerpoint/2010/main" val="23087281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1684868" y="132375"/>
            <a:ext cx="3496733" cy="388648"/>
          </a:xfrm>
          <a:prstGeom prst="roundRect">
            <a:avLst/>
          </a:prstGeom>
          <a:solidFill>
            <a:schemeClr val="bg1">
              <a:lumMod val="75000"/>
            </a:schemeClr>
          </a:solidFill>
          <a:ln w="12700" cmpd="sng">
            <a:solidFill>
              <a:schemeClr val="tx1"/>
            </a:solidFill>
            <a:prstDash val="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400" dirty="0" smtClean="0">
                <a:solidFill>
                  <a:srgbClr val="000000"/>
                </a:solidFill>
                <a:latin typeface="Comic Sans MS"/>
                <a:ea typeface="ＭＳ 明朝"/>
                <a:cs typeface="Times New Roman"/>
              </a:rPr>
              <a:t>Lecture 48 : un article de journal</a:t>
            </a:r>
          </a:p>
        </p:txBody>
      </p:sp>
      <p:sp>
        <p:nvSpPr>
          <p:cNvPr id="3" name="Rectangle 2"/>
          <p:cNvSpPr/>
          <p:nvPr/>
        </p:nvSpPr>
        <p:spPr>
          <a:xfrm>
            <a:off x="190499" y="699114"/>
            <a:ext cx="6345767" cy="4045548"/>
          </a:xfrm>
          <a:prstGeom prst="rect">
            <a:avLst/>
          </a:prstGeom>
        </p:spPr>
        <p:txBody>
          <a:bodyPr wrap="square">
            <a:spAutoFit/>
          </a:bodyPr>
          <a:lstStyle/>
          <a:p>
            <a:pPr>
              <a:lnSpc>
                <a:spcPct val="140000"/>
              </a:lnSpc>
            </a:pPr>
            <a:r>
              <a:rPr lang="fr-FR" sz="2000" b="1" baseline="30000" dirty="0"/>
              <a:t>QUAND LES SENIORS ET LES JUNIORS SE PRETENT AUX JEUX...</a:t>
            </a:r>
          </a:p>
          <a:p>
            <a:pPr marL="3141663">
              <a:lnSpc>
                <a:spcPct val="140000"/>
              </a:lnSpc>
            </a:pPr>
            <a:endParaRPr lang="fr-FR" sz="1600" baseline="30000" dirty="0" smtClean="0">
              <a:latin typeface="Arial"/>
              <a:cs typeface="Arial"/>
            </a:endParaRPr>
          </a:p>
          <a:p>
            <a:pPr marL="2963863">
              <a:lnSpc>
                <a:spcPct val="140000"/>
              </a:lnSpc>
            </a:pPr>
            <a:r>
              <a:rPr lang="fr-FR" sz="1600" baseline="30000" dirty="0" smtClean="0">
                <a:latin typeface="Arial"/>
                <a:cs typeface="Arial"/>
              </a:rPr>
              <a:t>Après </a:t>
            </a:r>
            <a:r>
              <a:rPr lang="fr-FR" sz="1600" baseline="30000" dirty="0">
                <a:latin typeface="Arial"/>
                <a:cs typeface="Arial"/>
              </a:rPr>
              <a:t>l'opération </a:t>
            </a:r>
            <a:r>
              <a:rPr lang="fr-FR" sz="1600" i="1" baseline="30000" dirty="0">
                <a:latin typeface="Arial"/>
                <a:cs typeface="Arial"/>
              </a:rPr>
              <a:t>Petit-déjeuner </a:t>
            </a:r>
            <a:r>
              <a:rPr lang="fr-FR" sz="1600" baseline="30000" dirty="0">
                <a:latin typeface="Arial"/>
                <a:cs typeface="Arial"/>
              </a:rPr>
              <a:t>et la prévention sur l'hygiène, les étudiants de BTS Économie Sociale et Familiale </a:t>
            </a:r>
            <a:r>
              <a:rPr lang="fr-FR" sz="1600" baseline="30000" dirty="0" smtClean="0">
                <a:latin typeface="Arial"/>
                <a:cs typeface="Arial"/>
              </a:rPr>
              <a:t>ont organisé une </a:t>
            </a:r>
            <a:r>
              <a:rPr lang="fr-FR" sz="1600" baseline="30000" dirty="0">
                <a:latin typeface="Arial"/>
                <a:cs typeface="Arial"/>
              </a:rPr>
              <a:t>rencontre intergénérationnelle.</a:t>
            </a:r>
          </a:p>
          <a:p>
            <a:pPr marL="2963863">
              <a:lnSpc>
                <a:spcPct val="140000"/>
              </a:lnSpc>
            </a:pPr>
            <a:r>
              <a:rPr lang="fr-FR" sz="1600" baseline="30000" dirty="0">
                <a:latin typeface="Arial"/>
                <a:cs typeface="Arial"/>
              </a:rPr>
              <a:t>Les résidents de </a:t>
            </a:r>
            <a:r>
              <a:rPr lang="fr-FR" sz="1600" baseline="30000" dirty="0" smtClean="0">
                <a:latin typeface="Arial"/>
                <a:cs typeface="Arial"/>
              </a:rPr>
              <a:t>la maison de retraite </a:t>
            </a:r>
            <a:r>
              <a:rPr lang="fr-FR" sz="1600" i="1" baseline="30000" dirty="0" smtClean="0">
                <a:latin typeface="Arial"/>
                <a:cs typeface="Arial"/>
              </a:rPr>
              <a:t>La </a:t>
            </a:r>
            <a:r>
              <a:rPr lang="fr-FR" sz="1600" i="1" baseline="30000" dirty="0">
                <a:latin typeface="Arial"/>
                <a:cs typeface="Arial"/>
              </a:rPr>
              <a:t>Grand-</a:t>
            </a:r>
            <a:r>
              <a:rPr lang="fr-FR" sz="1600" i="1" baseline="30000" dirty="0" smtClean="0">
                <a:latin typeface="Arial"/>
                <a:cs typeface="Arial"/>
              </a:rPr>
              <a:t>Maison </a:t>
            </a:r>
            <a:r>
              <a:rPr lang="fr-FR" sz="1600" baseline="30000" dirty="0">
                <a:latin typeface="Arial"/>
                <a:cs typeface="Arial"/>
              </a:rPr>
              <a:t>de </a:t>
            </a:r>
            <a:r>
              <a:rPr lang="fr-FR" sz="1600" baseline="30000" dirty="0" smtClean="0">
                <a:latin typeface="Arial"/>
                <a:cs typeface="Arial"/>
              </a:rPr>
              <a:t>Sainte-Savine </a:t>
            </a:r>
            <a:r>
              <a:rPr lang="fr-FR" sz="1600" baseline="30000" dirty="0">
                <a:latin typeface="Arial"/>
                <a:cs typeface="Arial"/>
              </a:rPr>
              <a:t>ont eu le plaisir d'accueillir le vendredi 13 mai </a:t>
            </a:r>
            <a:r>
              <a:rPr lang="fr-FR" sz="1600" baseline="30000" dirty="0" smtClean="0">
                <a:latin typeface="Arial"/>
                <a:cs typeface="Arial"/>
              </a:rPr>
              <a:t>2016 </a:t>
            </a:r>
            <a:r>
              <a:rPr lang="fr-FR" sz="1600" baseline="30000" dirty="0">
                <a:latin typeface="Arial"/>
                <a:cs typeface="Arial"/>
              </a:rPr>
              <a:t>les enfants de l'école primaire </a:t>
            </a:r>
            <a:r>
              <a:rPr lang="fr-FR" sz="1600" i="1" baseline="30000" dirty="0" smtClean="0">
                <a:latin typeface="Arial"/>
                <a:cs typeface="Arial"/>
              </a:rPr>
              <a:t>Paul </a:t>
            </a:r>
            <a:r>
              <a:rPr lang="fr-FR" sz="1600" i="1" baseline="30000" dirty="0" err="1" smtClean="0">
                <a:latin typeface="Arial"/>
                <a:cs typeface="Arial"/>
              </a:rPr>
              <a:t>Maitrot</a:t>
            </a:r>
            <a:r>
              <a:rPr lang="fr-FR" sz="1600" i="1" baseline="30000" dirty="0" smtClean="0">
                <a:latin typeface="Arial"/>
                <a:cs typeface="Arial"/>
              </a:rPr>
              <a:t> </a:t>
            </a:r>
            <a:r>
              <a:rPr lang="fr-FR" sz="1600" baseline="30000" dirty="0">
                <a:latin typeface="Arial"/>
                <a:cs typeface="Arial"/>
              </a:rPr>
              <a:t>de Saint-André</a:t>
            </a:r>
            <a:r>
              <a:rPr lang="fr-FR" sz="1600" baseline="30000" dirty="0" smtClean="0">
                <a:latin typeface="Arial"/>
                <a:cs typeface="Arial"/>
              </a:rPr>
              <a:t>-</a:t>
            </a:r>
            <a:r>
              <a:rPr lang="fr-FR" sz="1600" baseline="30000" dirty="0">
                <a:latin typeface="Arial"/>
                <a:cs typeface="Arial"/>
              </a:rPr>
              <a:t>l</a:t>
            </a:r>
            <a:r>
              <a:rPr lang="fr-FR" sz="1600" baseline="30000" dirty="0" smtClean="0">
                <a:latin typeface="Arial"/>
                <a:cs typeface="Arial"/>
              </a:rPr>
              <a:t>es-Vergers</a:t>
            </a:r>
            <a:r>
              <a:rPr lang="fr-FR" sz="1600" baseline="30000" dirty="0">
                <a:latin typeface="Arial"/>
                <a:cs typeface="Arial"/>
              </a:rPr>
              <a:t>. Cette action avait pour but de créer un moment d'échange, de joie et de convivialité, tout </a:t>
            </a:r>
            <a:r>
              <a:rPr lang="fr-FR" sz="1600" baseline="30000" dirty="0" smtClean="0">
                <a:latin typeface="Arial"/>
                <a:cs typeface="Arial"/>
              </a:rPr>
              <a:t>en</a:t>
            </a:r>
          </a:p>
          <a:p>
            <a:pPr>
              <a:lnSpc>
                <a:spcPct val="140000"/>
              </a:lnSpc>
            </a:pPr>
            <a:r>
              <a:rPr lang="fr-FR" sz="1600" baseline="30000" dirty="0" smtClean="0">
                <a:latin typeface="Arial"/>
                <a:cs typeface="Arial"/>
              </a:rPr>
              <a:t>jouant </a:t>
            </a:r>
            <a:r>
              <a:rPr lang="fr-FR" sz="1600" baseline="30000" dirty="0">
                <a:latin typeface="Arial"/>
                <a:cs typeface="Arial"/>
              </a:rPr>
              <a:t>autour des cinq sens. La présence de vingt personnes âgées et vingt-deux enfants a permis la création de différents groupes dans divers </a:t>
            </a:r>
            <a:r>
              <a:rPr lang="fr-FR" sz="1600" baseline="30000" dirty="0" smtClean="0">
                <a:latin typeface="Arial"/>
                <a:cs typeface="Arial"/>
              </a:rPr>
              <a:t>ateliers.</a:t>
            </a:r>
          </a:p>
          <a:p>
            <a:pPr>
              <a:lnSpc>
                <a:spcPct val="140000"/>
              </a:lnSpc>
            </a:pPr>
            <a:r>
              <a:rPr lang="fr-FR" sz="1600" baseline="30000" dirty="0" smtClean="0">
                <a:latin typeface="Arial"/>
                <a:cs typeface="Arial"/>
              </a:rPr>
              <a:t>Cinq ateliers ont permis de découvrir de nouvelles textures (lisses, dures, douces...), senteurs (plantes aromatiques, fruitées, gourmandes...), images (anciennes et nouvelles générations), goûts (sucrés, salés, acides, amers) et sonorités (nature, animaux et de la vie quotidienne).</a:t>
            </a:r>
            <a:endParaRPr lang="fr-FR" sz="1600" baseline="30000" dirty="0">
              <a:latin typeface="Arial"/>
              <a:cs typeface="Arial"/>
            </a:endParaRPr>
          </a:p>
        </p:txBody>
      </p:sp>
      <p:pic>
        <p:nvPicPr>
          <p:cNvPr id="4" name="Image 3"/>
          <p:cNvPicPr>
            <a:picLocks noChangeAspect="1"/>
          </p:cNvPicPr>
          <p:nvPr/>
        </p:nvPicPr>
        <p:blipFill>
          <a:blip r:embed="rId2"/>
          <a:stretch>
            <a:fillRect/>
          </a:stretch>
        </p:blipFill>
        <p:spPr>
          <a:xfrm>
            <a:off x="222251" y="1303867"/>
            <a:ext cx="2925234" cy="2030151"/>
          </a:xfrm>
          <a:prstGeom prst="rect">
            <a:avLst/>
          </a:prstGeom>
        </p:spPr>
      </p:pic>
      <p:sp>
        <p:nvSpPr>
          <p:cNvPr id="8" name="Rectangle à coins arrondis 7"/>
          <p:cNvSpPr/>
          <p:nvPr/>
        </p:nvSpPr>
        <p:spPr>
          <a:xfrm>
            <a:off x="1716620" y="5195441"/>
            <a:ext cx="3496733" cy="388648"/>
          </a:xfrm>
          <a:prstGeom prst="roundRect">
            <a:avLst/>
          </a:prstGeom>
          <a:solidFill>
            <a:schemeClr val="bg1">
              <a:lumMod val="75000"/>
            </a:schemeClr>
          </a:solidFill>
          <a:ln w="12700" cmpd="sng">
            <a:solidFill>
              <a:schemeClr val="tx1"/>
            </a:solidFill>
            <a:prstDash val="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400" dirty="0" smtClean="0">
                <a:solidFill>
                  <a:srgbClr val="000000"/>
                </a:solidFill>
                <a:latin typeface="Comic Sans MS"/>
                <a:ea typeface="ＭＳ 明朝"/>
                <a:cs typeface="Times New Roman"/>
              </a:rPr>
              <a:t>Lecture 48 : un article de journal</a:t>
            </a:r>
          </a:p>
        </p:txBody>
      </p:sp>
      <p:sp>
        <p:nvSpPr>
          <p:cNvPr id="9" name="Rectangle 8"/>
          <p:cNvSpPr/>
          <p:nvPr/>
        </p:nvSpPr>
        <p:spPr>
          <a:xfrm>
            <a:off x="222251" y="5762180"/>
            <a:ext cx="6345767" cy="4045548"/>
          </a:xfrm>
          <a:prstGeom prst="rect">
            <a:avLst/>
          </a:prstGeom>
        </p:spPr>
        <p:txBody>
          <a:bodyPr wrap="square">
            <a:spAutoFit/>
          </a:bodyPr>
          <a:lstStyle/>
          <a:p>
            <a:pPr>
              <a:lnSpc>
                <a:spcPct val="140000"/>
              </a:lnSpc>
            </a:pPr>
            <a:r>
              <a:rPr lang="fr-FR" sz="2000" b="1" baseline="30000" dirty="0"/>
              <a:t>QUAND LES SENIORS ET LES JUNIORS SE PRETENT AUX JEUX...</a:t>
            </a:r>
          </a:p>
          <a:p>
            <a:pPr marL="3141663">
              <a:lnSpc>
                <a:spcPct val="140000"/>
              </a:lnSpc>
            </a:pPr>
            <a:endParaRPr lang="fr-FR" sz="1600" baseline="30000" dirty="0" smtClean="0">
              <a:latin typeface="Arial"/>
              <a:cs typeface="Arial"/>
            </a:endParaRPr>
          </a:p>
          <a:p>
            <a:pPr marL="2963863">
              <a:lnSpc>
                <a:spcPct val="140000"/>
              </a:lnSpc>
            </a:pPr>
            <a:r>
              <a:rPr lang="fr-FR" sz="1600" baseline="30000" dirty="0" smtClean="0">
                <a:latin typeface="Arial"/>
                <a:cs typeface="Arial"/>
              </a:rPr>
              <a:t>Après </a:t>
            </a:r>
            <a:r>
              <a:rPr lang="fr-FR" sz="1600" baseline="30000" dirty="0">
                <a:latin typeface="Arial"/>
                <a:cs typeface="Arial"/>
              </a:rPr>
              <a:t>l'opération </a:t>
            </a:r>
            <a:r>
              <a:rPr lang="fr-FR" sz="1600" i="1" baseline="30000" dirty="0">
                <a:latin typeface="Arial"/>
                <a:cs typeface="Arial"/>
              </a:rPr>
              <a:t>Petit-déjeuner </a:t>
            </a:r>
            <a:r>
              <a:rPr lang="fr-FR" sz="1600" baseline="30000" dirty="0">
                <a:latin typeface="Arial"/>
                <a:cs typeface="Arial"/>
              </a:rPr>
              <a:t>et la prévention sur l'hygiène, les étudiants de BTS Économie Sociale et Familiale </a:t>
            </a:r>
            <a:r>
              <a:rPr lang="fr-FR" sz="1600" baseline="30000" dirty="0" smtClean="0">
                <a:latin typeface="Arial"/>
                <a:cs typeface="Arial"/>
              </a:rPr>
              <a:t>ont organisé une </a:t>
            </a:r>
            <a:r>
              <a:rPr lang="fr-FR" sz="1600" baseline="30000" dirty="0">
                <a:latin typeface="Arial"/>
                <a:cs typeface="Arial"/>
              </a:rPr>
              <a:t>rencontre intergénérationnelle.</a:t>
            </a:r>
          </a:p>
          <a:p>
            <a:pPr marL="2963863">
              <a:lnSpc>
                <a:spcPct val="140000"/>
              </a:lnSpc>
            </a:pPr>
            <a:r>
              <a:rPr lang="fr-FR" sz="1600" baseline="30000" dirty="0">
                <a:latin typeface="Arial"/>
                <a:cs typeface="Arial"/>
              </a:rPr>
              <a:t>Les résidents de </a:t>
            </a:r>
            <a:r>
              <a:rPr lang="fr-FR" sz="1600" baseline="30000" dirty="0" smtClean="0">
                <a:latin typeface="Arial"/>
                <a:cs typeface="Arial"/>
              </a:rPr>
              <a:t>la maison de retraite </a:t>
            </a:r>
            <a:r>
              <a:rPr lang="fr-FR" sz="1600" i="1" baseline="30000" dirty="0" smtClean="0">
                <a:latin typeface="Arial"/>
                <a:cs typeface="Arial"/>
              </a:rPr>
              <a:t>La </a:t>
            </a:r>
            <a:r>
              <a:rPr lang="fr-FR" sz="1600" i="1" baseline="30000" dirty="0">
                <a:latin typeface="Arial"/>
                <a:cs typeface="Arial"/>
              </a:rPr>
              <a:t>Grand-</a:t>
            </a:r>
            <a:r>
              <a:rPr lang="fr-FR" sz="1600" i="1" baseline="30000" dirty="0" smtClean="0">
                <a:latin typeface="Arial"/>
                <a:cs typeface="Arial"/>
              </a:rPr>
              <a:t>Maison </a:t>
            </a:r>
            <a:r>
              <a:rPr lang="fr-FR" sz="1600" baseline="30000" dirty="0">
                <a:latin typeface="Arial"/>
                <a:cs typeface="Arial"/>
              </a:rPr>
              <a:t>de </a:t>
            </a:r>
            <a:r>
              <a:rPr lang="fr-FR" sz="1600" baseline="30000" dirty="0" smtClean="0">
                <a:latin typeface="Arial"/>
                <a:cs typeface="Arial"/>
              </a:rPr>
              <a:t>Sainte-Savine </a:t>
            </a:r>
            <a:r>
              <a:rPr lang="fr-FR" sz="1600" baseline="30000" dirty="0">
                <a:latin typeface="Arial"/>
                <a:cs typeface="Arial"/>
              </a:rPr>
              <a:t>ont eu le plaisir d'accueillir le vendredi 13 mai </a:t>
            </a:r>
            <a:r>
              <a:rPr lang="fr-FR" sz="1600" baseline="30000" dirty="0" smtClean="0">
                <a:latin typeface="Arial"/>
                <a:cs typeface="Arial"/>
              </a:rPr>
              <a:t>2016 </a:t>
            </a:r>
            <a:r>
              <a:rPr lang="fr-FR" sz="1600" baseline="30000" dirty="0">
                <a:latin typeface="Arial"/>
                <a:cs typeface="Arial"/>
              </a:rPr>
              <a:t>les enfants de l'école primaire </a:t>
            </a:r>
            <a:r>
              <a:rPr lang="fr-FR" sz="1600" i="1" baseline="30000" dirty="0" smtClean="0">
                <a:latin typeface="Arial"/>
                <a:cs typeface="Arial"/>
              </a:rPr>
              <a:t>Paul </a:t>
            </a:r>
            <a:r>
              <a:rPr lang="fr-FR" sz="1600" i="1" baseline="30000" dirty="0" err="1" smtClean="0">
                <a:latin typeface="Arial"/>
                <a:cs typeface="Arial"/>
              </a:rPr>
              <a:t>Maitrot</a:t>
            </a:r>
            <a:r>
              <a:rPr lang="fr-FR" sz="1600" i="1" baseline="30000" dirty="0" smtClean="0">
                <a:latin typeface="Arial"/>
                <a:cs typeface="Arial"/>
              </a:rPr>
              <a:t> </a:t>
            </a:r>
            <a:r>
              <a:rPr lang="fr-FR" sz="1600" baseline="30000" dirty="0">
                <a:latin typeface="Arial"/>
                <a:cs typeface="Arial"/>
              </a:rPr>
              <a:t>de Saint-André</a:t>
            </a:r>
            <a:r>
              <a:rPr lang="fr-FR" sz="1600" baseline="30000" dirty="0" smtClean="0">
                <a:latin typeface="Arial"/>
                <a:cs typeface="Arial"/>
              </a:rPr>
              <a:t>-</a:t>
            </a:r>
            <a:r>
              <a:rPr lang="fr-FR" sz="1600" baseline="30000" dirty="0">
                <a:latin typeface="Arial"/>
                <a:cs typeface="Arial"/>
              </a:rPr>
              <a:t>l</a:t>
            </a:r>
            <a:r>
              <a:rPr lang="fr-FR" sz="1600" baseline="30000" dirty="0" smtClean="0">
                <a:latin typeface="Arial"/>
                <a:cs typeface="Arial"/>
              </a:rPr>
              <a:t>es-Vergers</a:t>
            </a:r>
            <a:r>
              <a:rPr lang="fr-FR" sz="1600" baseline="30000" dirty="0">
                <a:latin typeface="Arial"/>
                <a:cs typeface="Arial"/>
              </a:rPr>
              <a:t>. Cette action avait pour but de créer un moment d'échange, de joie et de convivialité, tout </a:t>
            </a:r>
            <a:r>
              <a:rPr lang="fr-FR" sz="1600" baseline="30000" dirty="0" smtClean="0">
                <a:latin typeface="Arial"/>
                <a:cs typeface="Arial"/>
              </a:rPr>
              <a:t>en</a:t>
            </a:r>
          </a:p>
          <a:p>
            <a:pPr>
              <a:lnSpc>
                <a:spcPct val="140000"/>
              </a:lnSpc>
            </a:pPr>
            <a:r>
              <a:rPr lang="fr-FR" sz="1600" baseline="30000" dirty="0" smtClean="0">
                <a:latin typeface="Arial"/>
                <a:cs typeface="Arial"/>
              </a:rPr>
              <a:t>jouant </a:t>
            </a:r>
            <a:r>
              <a:rPr lang="fr-FR" sz="1600" baseline="30000" dirty="0">
                <a:latin typeface="Arial"/>
                <a:cs typeface="Arial"/>
              </a:rPr>
              <a:t>autour des cinq sens. La présence de vingt personnes âgées et vingt-deux enfants a permis la création de différents groupes dans divers </a:t>
            </a:r>
            <a:r>
              <a:rPr lang="fr-FR" sz="1600" baseline="30000" dirty="0" smtClean="0">
                <a:latin typeface="Arial"/>
                <a:cs typeface="Arial"/>
              </a:rPr>
              <a:t>ateliers.</a:t>
            </a:r>
          </a:p>
          <a:p>
            <a:pPr>
              <a:lnSpc>
                <a:spcPct val="140000"/>
              </a:lnSpc>
            </a:pPr>
            <a:r>
              <a:rPr lang="fr-FR" sz="1600" baseline="30000" dirty="0" smtClean="0">
                <a:latin typeface="Arial"/>
                <a:cs typeface="Arial"/>
              </a:rPr>
              <a:t>Cinq ateliers ont permis de découvrir de nouvelles textures (lisses, dures, douces...), senteurs (plantes aromatiques, fruitées, gourmandes...), images (anciennes et nouvelles générations), goûts (sucrés, salés, acides, amers) et sonorités (nature, animaux et de la vie quotidienne).</a:t>
            </a:r>
            <a:endParaRPr lang="fr-FR" sz="1600" baseline="30000" dirty="0">
              <a:latin typeface="Arial"/>
              <a:cs typeface="Arial"/>
            </a:endParaRPr>
          </a:p>
        </p:txBody>
      </p:sp>
      <p:pic>
        <p:nvPicPr>
          <p:cNvPr id="10" name="Image 9"/>
          <p:cNvPicPr>
            <a:picLocks noChangeAspect="1"/>
          </p:cNvPicPr>
          <p:nvPr/>
        </p:nvPicPr>
        <p:blipFill>
          <a:blip r:embed="rId2"/>
          <a:stretch>
            <a:fillRect/>
          </a:stretch>
        </p:blipFill>
        <p:spPr>
          <a:xfrm>
            <a:off x="254003" y="6366933"/>
            <a:ext cx="2925234" cy="2030151"/>
          </a:xfrm>
          <a:prstGeom prst="rect">
            <a:avLst/>
          </a:prstGeom>
        </p:spPr>
      </p:pic>
    </p:spTree>
    <p:extLst>
      <p:ext uri="{BB962C8B-B14F-4D97-AF65-F5344CB8AC3E}">
        <p14:creationId xmlns:p14="http://schemas.microsoft.com/office/powerpoint/2010/main" val="30745320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1684868" y="132375"/>
            <a:ext cx="3496733" cy="388648"/>
          </a:xfrm>
          <a:prstGeom prst="roundRect">
            <a:avLst/>
          </a:prstGeom>
          <a:solidFill>
            <a:schemeClr val="bg1">
              <a:lumMod val="75000"/>
            </a:schemeClr>
          </a:solidFill>
          <a:ln w="12700" cmpd="sng">
            <a:solidFill>
              <a:schemeClr val="tx1"/>
            </a:solidFill>
            <a:prstDash val="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400" dirty="0" smtClean="0">
                <a:solidFill>
                  <a:srgbClr val="000000"/>
                </a:solidFill>
                <a:latin typeface="Comic Sans MS"/>
                <a:ea typeface="ＭＳ 明朝"/>
                <a:cs typeface="Times New Roman"/>
              </a:rPr>
              <a:t>Lecture 48 : un article de journal</a:t>
            </a:r>
          </a:p>
        </p:txBody>
      </p:sp>
      <p:sp>
        <p:nvSpPr>
          <p:cNvPr id="3" name="Rectangle 2"/>
          <p:cNvSpPr/>
          <p:nvPr/>
        </p:nvSpPr>
        <p:spPr>
          <a:xfrm>
            <a:off x="190499" y="699114"/>
            <a:ext cx="6345767" cy="4160451"/>
          </a:xfrm>
          <a:prstGeom prst="rect">
            <a:avLst/>
          </a:prstGeom>
        </p:spPr>
        <p:txBody>
          <a:bodyPr wrap="square">
            <a:spAutoFit/>
          </a:bodyPr>
          <a:lstStyle/>
          <a:p>
            <a:pPr>
              <a:lnSpc>
                <a:spcPct val="140000"/>
              </a:lnSpc>
            </a:pPr>
            <a:r>
              <a:rPr lang="fr-FR" sz="2000" b="1" baseline="30000" dirty="0"/>
              <a:t>QUAND LES SENIOR</a:t>
            </a:r>
            <a:r>
              <a:rPr lang="fr-FR" sz="2000" b="1" baseline="30000" dirty="0">
                <a:solidFill>
                  <a:srgbClr val="7F7F7F"/>
                </a:solidFill>
              </a:rPr>
              <a:t>S</a:t>
            </a:r>
            <a:r>
              <a:rPr lang="fr-FR" sz="2000" b="1" baseline="30000" dirty="0"/>
              <a:t> ET LES JUNIOR</a:t>
            </a:r>
            <a:r>
              <a:rPr lang="fr-FR" sz="2000" b="1" baseline="30000" dirty="0">
                <a:solidFill>
                  <a:srgbClr val="7F7F7F"/>
                </a:solidFill>
              </a:rPr>
              <a:t>S</a:t>
            </a:r>
            <a:r>
              <a:rPr lang="fr-FR" sz="2000" b="1" baseline="30000" dirty="0"/>
              <a:t> SE PRETE</a:t>
            </a:r>
            <a:r>
              <a:rPr lang="fr-FR" sz="2000" b="1" baseline="30000" dirty="0">
                <a:solidFill>
                  <a:srgbClr val="7F7F7F"/>
                </a:solidFill>
              </a:rPr>
              <a:t>NT</a:t>
            </a:r>
            <a:r>
              <a:rPr lang="fr-FR" sz="2000" b="1" baseline="30000" dirty="0"/>
              <a:t> AU</a:t>
            </a:r>
            <a:r>
              <a:rPr lang="fr-FR" sz="2000" b="1" baseline="30000" dirty="0">
                <a:solidFill>
                  <a:srgbClr val="7F7F7F"/>
                </a:solidFill>
              </a:rPr>
              <a:t>X</a:t>
            </a:r>
            <a:r>
              <a:rPr lang="fr-FR" sz="2000" b="1" baseline="30000" dirty="0"/>
              <a:t> JEU</a:t>
            </a:r>
            <a:r>
              <a:rPr lang="fr-FR" sz="2000" b="1" baseline="30000" dirty="0">
                <a:solidFill>
                  <a:srgbClr val="7F7F7F"/>
                </a:solidFill>
              </a:rPr>
              <a:t>X</a:t>
            </a:r>
            <a:r>
              <a:rPr lang="fr-FR" sz="2000" b="1" baseline="30000" dirty="0"/>
              <a:t>...</a:t>
            </a:r>
          </a:p>
          <a:p>
            <a:pPr marL="3141663">
              <a:lnSpc>
                <a:spcPct val="140000"/>
              </a:lnSpc>
            </a:pPr>
            <a:endParaRPr lang="fr-FR" sz="1600" baseline="30000" dirty="0" smtClean="0">
              <a:latin typeface="Arial"/>
              <a:cs typeface="Arial"/>
            </a:endParaRPr>
          </a:p>
          <a:p>
            <a:pPr marL="2963863">
              <a:lnSpc>
                <a:spcPct val="140000"/>
              </a:lnSpc>
            </a:pPr>
            <a:r>
              <a:rPr lang="fr-FR" sz="1600" baseline="30000" dirty="0" smtClean="0">
                <a:latin typeface="Arial"/>
                <a:cs typeface="Arial"/>
              </a:rPr>
              <a:t>Aprè</a:t>
            </a:r>
            <a:r>
              <a:rPr lang="fr-FR" sz="1600" baseline="30000" dirty="0" smtClean="0">
                <a:solidFill>
                  <a:schemeClr val="bg1">
                    <a:lumMod val="50000"/>
                  </a:schemeClr>
                </a:solidFill>
                <a:latin typeface="Arial"/>
                <a:cs typeface="Arial"/>
              </a:rPr>
              <a:t>s</a:t>
            </a:r>
            <a:r>
              <a:rPr lang="fr-FR" sz="1600" baseline="30000" dirty="0" smtClean="0">
                <a:latin typeface="Arial"/>
                <a:cs typeface="Arial"/>
              </a:rPr>
              <a:t> </a:t>
            </a:r>
            <a:r>
              <a:rPr lang="fr-FR" sz="1600" baseline="30000" dirty="0">
                <a:latin typeface="Arial"/>
                <a:cs typeface="Arial"/>
              </a:rPr>
              <a:t>l'opéra</a:t>
            </a:r>
            <a:r>
              <a:rPr lang="fr-FR" sz="1600" baseline="30000" dirty="0">
                <a:solidFill>
                  <a:srgbClr val="800000"/>
                </a:solidFill>
                <a:latin typeface="Arial"/>
                <a:cs typeface="Arial"/>
              </a:rPr>
              <a:t>tion</a:t>
            </a:r>
            <a:r>
              <a:rPr lang="fr-FR" sz="1600" baseline="30000" dirty="0">
                <a:latin typeface="Arial"/>
                <a:cs typeface="Arial"/>
              </a:rPr>
              <a:t> </a:t>
            </a:r>
            <a:r>
              <a:rPr lang="fr-FR" sz="1600" i="1" baseline="30000" dirty="0">
                <a:latin typeface="Arial"/>
                <a:cs typeface="Arial"/>
              </a:rPr>
              <a:t>Peti</a:t>
            </a:r>
            <a:r>
              <a:rPr lang="fr-FR" sz="1600" i="1" baseline="30000" dirty="0">
                <a:solidFill>
                  <a:srgbClr val="7F7F7F"/>
                </a:solidFill>
                <a:latin typeface="Arial"/>
                <a:cs typeface="Arial"/>
              </a:rPr>
              <a:t>t</a:t>
            </a:r>
            <a:r>
              <a:rPr lang="fr-FR" sz="1600" i="1" baseline="30000" dirty="0">
                <a:latin typeface="Arial"/>
                <a:cs typeface="Arial"/>
              </a:rPr>
              <a:t>-déj</a:t>
            </a:r>
            <a:r>
              <a:rPr lang="fr-FR" sz="1600" i="1" baseline="30000" dirty="0">
                <a:solidFill>
                  <a:srgbClr val="008000"/>
                </a:solidFill>
                <a:latin typeface="Arial"/>
                <a:cs typeface="Arial"/>
              </a:rPr>
              <a:t>eu</a:t>
            </a:r>
            <a:r>
              <a:rPr lang="fr-FR" sz="1600" i="1" baseline="30000" dirty="0">
                <a:latin typeface="Arial"/>
                <a:cs typeface="Arial"/>
              </a:rPr>
              <a:t>ner </a:t>
            </a:r>
            <a:r>
              <a:rPr lang="fr-FR" sz="1600" baseline="30000" dirty="0">
                <a:latin typeface="Arial"/>
                <a:cs typeface="Arial"/>
              </a:rPr>
              <a:t>et la prév</a:t>
            </a:r>
            <a:r>
              <a:rPr lang="fr-FR" sz="1600" baseline="30000" dirty="0">
                <a:solidFill>
                  <a:srgbClr val="008000"/>
                </a:solidFill>
                <a:latin typeface="Arial"/>
                <a:cs typeface="Arial"/>
              </a:rPr>
              <a:t>en</a:t>
            </a:r>
            <a:r>
              <a:rPr lang="fr-FR" sz="1600" baseline="30000" dirty="0">
                <a:solidFill>
                  <a:srgbClr val="800000"/>
                </a:solidFill>
                <a:latin typeface="Arial"/>
                <a:cs typeface="Arial"/>
              </a:rPr>
              <a:t>tion</a:t>
            </a:r>
            <a:r>
              <a:rPr lang="fr-FR" sz="1600" baseline="30000" dirty="0">
                <a:latin typeface="Arial"/>
                <a:cs typeface="Arial"/>
              </a:rPr>
              <a:t> sur l'</a:t>
            </a:r>
            <a:r>
              <a:rPr lang="fr-FR" sz="1600" baseline="30000" dirty="0">
                <a:solidFill>
                  <a:srgbClr val="7F7F7F"/>
                </a:solidFill>
                <a:latin typeface="Arial"/>
                <a:cs typeface="Arial"/>
              </a:rPr>
              <a:t>h</a:t>
            </a:r>
            <a:r>
              <a:rPr lang="fr-FR" sz="1600" baseline="30000" dirty="0">
                <a:latin typeface="Arial"/>
                <a:cs typeface="Arial"/>
              </a:rPr>
              <a:t>ygiène, les étudi</a:t>
            </a:r>
            <a:r>
              <a:rPr lang="fr-FR" sz="1600" baseline="30000" dirty="0">
                <a:solidFill>
                  <a:srgbClr val="008000"/>
                </a:solidFill>
                <a:latin typeface="Arial"/>
                <a:cs typeface="Arial"/>
              </a:rPr>
              <a:t>an</a:t>
            </a:r>
            <a:r>
              <a:rPr lang="fr-FR" sz="1600" baseline="30000" dirty="0">
                <a:solidFill>
                  <a:srgbClr val="7F7F7F"/>
                </a:solidFill>
                <a:latin typeface="Arial"/>
                <a:cs typeface="Arial"/>
              </a:rPr>
              <a:t>ts</a:t>
            </a:r>
            <a:r>
              <a:rPr lang="fr-FR" sz="1600" baseline="30000" dirty="0">
                <a:latin typeface="Arial"/>
                <a:cs typeface="Arial"/>
              </a:rPr>
              <a:t> de BTS Économi</a:t>
            </a:r>
            <a:r>
              <a:rPr lang="fr-FR" sz="1600" baseline="30000" dirty="0">
                <a:solidFill>
                  <a:srgbClr val="7F7F7F"/>
                </a:solidFill>
                <a:latin typeface="Arial"/>
                <a:cs typeface="Arial"/>
              </a:rPr>
              <a:t>e</a:t>
            </a:r>
            <a:r>
              <a:rPr lang="fr-FR" sz="1600" baseline="30000" dirty="0">
                <a:latin typeface="Arial"/>
                <a:cs typeface="Arial"/>
              </a:rPr>
              <a:t> Sociale et Familiale </a:t>
            </a:r>
            <a:r>
              <a:rPr lang="fr-FR" sz="1600" baseline="30000" dirty="0" smtClean="0">
                <a:latin typeface="Arial"/>
                <a:cs typeface="Arial"/>
              </a:rPr>
              <a:t>on</a:t>
            </a:r>
            <a:r>
              <a:rPr lang="fr-FR" sz="1600" baseline="30000" dirty="0" smtClean="0">
                <a:solidFill>
                  <a:srgbClr val="7F7F7F"/>
                </a:solidFill>
                <a:latin typeface="Arial"/>
                <a:cs typeface="Arial"/>
              </a:rPr>
              <a:t>t</a:t>
            </a:r>
            <a:r>
              <a:rPr lang="fr-FR" sz="1600" baseline="30000" dirty="0" smtClean="0">
                <a:latin typeface="Arial"/>
                <a:cs typeface="Arial"/>
              </a:rPr>
              <a:t> organisé une </a:t>
            </a:r>
            <a:r>
              <a:rPr lang="fr-FR" sz="1600" baseline="30000" dirty="0">
                <a:latin typeface="Arial"/>
                <a:cs typeface="Arial"/>
              </a:rPr>
              <a:t>r</a:t>
            </a:r>
            <a:r>
              <a:rPr lang="fr-FR" sz="1600" baseline="30000" dirty="0">
                <a:solidFill>
                  <a:srgbClr val="008000"/>
                </a:solidFill>
                <a:latin typeface="Arial"/>
                <a:cs typeface="Arial"/>
              </a:rPr>
              <a:t>en</a:t>
            </a:r>
            <a:r>
              <a:rPr lang="fr-FR" sz="1600" baseline="30000" dirty="0">
                <a:latin typeface="Arial"/>
                <a:cs typeface="Arial"/>
              </a:rPr>
              <a:t>c</a:t>
            </a:r>
            <a:r>
              <a:rPr lang="fr-FR" sz="1600" baseline="30000" dirty="0">
                <a:solidFill>
                  <a:srgbClr val="008000"/>
                </a:solidFill>
                <a:latin typeface="Arial"/>
                <a:cs typeface="Arial"/>
              </a:rPr>
              <a:t>on</a:t>
            </a:r>
            <a:r>
              <a:rPr lang="fr-FR" sz="1600" baseline="30000" dirty="0">
                <a:latin typeface="Arial"/>
                <a:cs typeface="Arial"/>
              </a:rPr>
              <a:t>tre </a:t>
            </a:r>
            <a:r>
              <a:rPr lang="fr-FR" sz="1600" baseline="30000" dirty="0">
                <a:solidFill>
                  <a:srgbClr val="008000"/>
                </a:solidFill>
                <a:latin typeface="Arial"/>
                <a:cs typeface="Arial"/>
              </a:rPr>
              <a:t>in</a:t>
            </a:r>
            <a:r>
              <a:rPr lang="fr-FR" sz="1600" baseline="30000" dirty="0">
                <a:latin typeface="Arial"/>
                <a:cs typeface="Arial"/>
              </a:rPr>
              <a:t>tergénéra</a:t>
            </a:r>
            <a:r>
              <a:rPr lang="fr-FR" sz="1600" baseline="30000" dirty="0">
                <a:solidFill>
                  <a:srgbClr val="800000"/>
                </a:solidFill>
                <a:latin typeface="Arial"/>
                <a:cs typeface="Arial"/>
              </a:rPr>
              <a:t>tion</a:t>
            </a:r>
            <a:r>
              <a:rPr lang="fr-FR" sz="1600" baseline="30000" dirty="0">
                <a:latin typeface="Arial"/>
                <a:cs typeface="Arial"/>
              </a:rPr>
              <a:t>nelle.</a:t>
            </a:r>
          </a:p>
          <a:p>
            <a:pPr marL="2963863">
              <a:lnSpc>
                <a:spcPct val="140000"/>
              </a:lnSpc>
            </a:pPr>
            <a:r>
              <a:rPr lang="fr-FR" sz="1600" baseline="30000" dirty="0">
                <a:latin typeface="Arial"/>
                <a:cs typeface="Arial"/>
              </a:rPr>
              <a:t>Les résid</a:t>
            </a:r>
            <a:r>
              <a:rPr lang="fr-FR" sz="1600" baseline="30000" dirty="0">
                <a:solidFill>
                  <a:srgbClr val="008000"/>
                </a:solidFill>
                <a:latin typeface="Arial"/>
                <a:cs typeface="Arial"/>
              </a:rPr>
              <a:t>en</a:t>
            </a:r>
            <a:r>
              <a:rPr lang="fr-FR" sz="1600" baseline="30000" dirty="0">
                <a:solidFill>
                  <a:srgbClr val="7F7F7F"/>
                </a:solidFill>
                <a:latin typeface="Arial"/>
                <a:cs typeface="Arial"/>
              </a:rPr>
              <a:t>ts</a:t>
            </a:r>
            <a:r>
              <a:rPr lang="fr-FR" sz="1600" baseline="30000" dirty="0">
                <a:latin typeface="Arial"/>
                <a:cs typeface="Arial"/>
              </a:rPr>
              <a:t> de </a:t>
            </a:r>
            <a:r>
              <a:rPr lang="fr-FR" sz="1600" baseline="30000" dirty="0" smtClean="0">
                <a:latin typeface="Arial"/>
                <a:cs typeface="Arial"/>
              </a:rPr>
              <a:t>la m</a:t>
            </a:r>
            <a:r>
              <a:rPr lang="fr-FR" sz="1600" baseline="30000" dirty="0" smtClean="0">
                <a:solidFill>
                  <a:srgbClr val="008000"/>
                </a:solidFill>
                <a:latin typeface="Arial"/>
                <a:cs typeface="Arial"/>
              </a:rPr>
              <a:t>ai</a:t>
            </a:r>
            <a:r>
              <a:rPr lang="fr-FR" sz="1600" baseline="30000" dirty="0" smtClean="0">
                <a:latin typeface="Arial"/>
                <a:cs typeface="Arial"/>
              </a:rPr>
              <a:t>s</a:t>
            </a:r>
            <a:r>
              <a:rPr lang="fr-FR" sz="1600" baseline="30000" dirty="0" smtClean="0">
                <a:solidFill>
                  <a:srgbClr val="008000"/>
                </a:solidFill>
                <a:latin typeface="Arial"/>
                <a:cs typeface="Arial"/>
              </a:rPr>
              <a:t>on</a:t>
            </a:r>
            <a:r>
              <a:rPr lang="fr-FR" sz="1600" baseline="30000" dirty="0" smtClean="0">
                <a:latin typeface="Arial"/>
                <a:cs typeface="Arial"/>
              </a:rPr>
              <a:t> de retr</a:t>
            </a:r>
            <a:r>
              <a:rPr lang="fr-FR" sz="1600" baseline="30000" dirty="0" smtClean="0">
                <a:solidFill>
                  <a:srgbClr val="008000"/>
                </a:solidFill>
                <a:latin typeface="Arial"/>
                <a:cs typeface="Arial"/>
              </a:rPr>
              <a:t>ai</a:t>
            </a:r>
            <a:r>
              <a:rPr lang="fr-FR" sz="1600" baseline="30000" dirty="0" smtClean="0">
                <a:latin typeface="Arial"/>
                <a:cs typeface="Arial"/>
              </a:rPr>
              <a:t>te </a:t>
            </a:r>
            <a:r>
              <a:rPr lang="fr-FR" sz="1600" i="1" baseline="30000" dirty="0" smtClean="0">
                <a:latin typeface="Arial"/>
                <a:cs typeface="Arial"/>
              </a:rPr>
              <a:t>La </a:t>
            </a:r>
            <a:r>
              <a:rPr lang="fr-FR" sz="1600" i="1" baseline="30000" dirty="0">
                <a:latin typeface="Arial"/>
                <a:cs typeface="Arial"/>
              </a:rPr>
              <a:t>Gr</a:t>
            </a:r>
            <a:r>
              <a:rPr lang="fr-FR" sz="1600" i="1" baseline="30000" dirty="0">
                <a:solidFill>
                  <a:srgbClr val="008000"/>
                </a:solidFill>
                <a:latin typeface="Arial"/>
                <a:cs typeface="Arial"/>
              </a:rPr>
              <a:t>an</a:t>
            </a:r>
            <a:r>
              <a:rPr lang="fr-FR" sz="1600" i="1" baseline="30000" dirty="0">
                <a:solidFill>
                  <a:srgbClr val="7F7F7F"/>
                </a:solidFill>
                <a:latin typeface="Arial"/>
                <a:cs typeface="Arial"/>
              </a:rPr>
              <a:t>d</a:t>
            </a:r>
            <a:r>
              <a:rPr lang="fr-FR" sz="1600" i="1" baseline="30000" dirty="0">
                <a:latin typeface="Arial"/>
                <a:cs typeface="Arial"/>
              </a:rPr>
              <a:t>-</a:t>
            </a:r>
            <a:r>
              <a:rPr lang="fr-FR" sz="1600" i="1" baseline="30000" dirty="0" smtClean="0">
                <a:latin typeface="Arial"/>
                <a:cs typeface="Arial"/>
              </a:rPr>
              <a:t>M</a:t>
            </a:r>
            <a:r>
              <a:rPr lang="fr-FR" sz="1600" i="1" baseline="30000" dirty="0" smtClean="0">
                <a:solidFill>
                  <a:srgbClr val="008000"/>
                </a:solidFill>
                <a:latin typeface="Arial"/>
                <a:cs typeface="Arial"/>
              </a:rPr>
              <a:t>ai</a:t>
            </a:r>
            <a:r>
              <a:rPr lang="fr-FR" sz="1600" i="1" baseline="30000" dirty="0" smtClean="0">
                <a:latin typeface="Arial"/>
                <a:cs typeface="Arial"/>
              </a:rPr>
              <a:t>s</a:t>
            </a:r>
            <a:r>
              <a:rPr lang="fr-FR" sz="1600" i="1" baseline="30000" dirty="0" smtClean="0">
                <a:solidFill>
                  <a:srgbClr val="008000"/>
                </a:solidFill>
                <a:latin typeface="Arial"/>
                <a:cs typeface="Arial"/>
              </a:rPr>
              <a:t>on</a:t>
            </a:r>
            <a:r>
              <a:rPr lang="fr-FR" sz="1600" i="1" baseline="30000" dirty="0" smtClean="0">
                <a:latin typeface="Arial"/>
                <a:cs typeface="Arial"/>
              </a:rPr>
              <a:t> </a:t>
            </a:r>
            <a:r>
              <a:rPr lang="fr-FR" sz="1600" baseline="30000" dirty="0">
                <a:latin typeface="Arial"/>
                <a:cs typeface="Arial"/>
              </a:rPr>
              <a:t>de </a:t>
            </a:r>
            <a:r>
              <a:rPr lang="fr-FR" sz="1600" baseline="30000" dirty="0" smtClean="0">
                <a:latin typeface="Arial"/>
                <a:cs typeface="Arial"/>
              </a:rPr>
              <a:t>S</a:t>
            </a:r>
            <a:r>
              <a:rPr lang="fr-FR" sz="1600" baseline="30000" dirty="0" smtClean="0">
                <a:solidFill>
                  <a:srgbClr val="008000"/>
                </a:solidFill>
                <a:latin typeface="Arial"/>
                <a:cs typeface="Arial"/>
              </a:rPr>
              <a:t>ain</a:t>
            </a:r>
            <a:r>
              <a:rPr lang="fr-FR" sz="1600" baseline="30000" dirty="0" smtClean="0">
                <a:latin typeface="Arial"/>
                <a:cs typeface="Arial"/>
              </a:rPr>
              <a:t>te-Savine </a:t>
            </a:r>
            <a:r>
              <a:rPr lang="fr-FR" sz="1600" baseline="30000" dirty="0">
                <a:solidFill>
                  <a:srgbClr val="008000"/>
                </a:solidFill>
                <a:latin typeface="Arial"/>
                <a:cs typeface="Arial"/>
              </a:rPr>
              <a:t>on</a:t>
            </a:r>
            <a:r>
              <a:rPr lang="fr-FR" sz="1600" baseline="30000" dirty="0">
                <a:solidFill>
                  <a:schemeClr val="bg1">
                    <a:lumMod val="50000"/>
                  </a:schemeClr>
                </a:solidFill>
                <a:latin typeface="Arial"/>
                <a:cs typeface="Arial"/>
              </a:rPr>
              <a:t>t</a:t>
            </a:r>
            <a:r>
              <a:rPr lang="fr-FR" sz="1600" baseline="30000" dirty="0">
                <a:latin typeface="Arial"/>
                <a:cs typeface="Arial"/>
              </a:rPr>
              <a:t> </a:t>
            </a:r>
            <a:r>
              <a:rPr lang="fr-FR" sz="1600" baseline="30000" dirty="0">
                <a:solidFill>
                  <a:srgbClr val="7F7F7F"/>
                </a:solidFill>
                <a:latin typeface="Arial"/>
                <a:cs typeface="Arial"/>
              </a:rPr>
              <a:t>e</a:t>
            </a:r>
            <a:r>
              <a:rPr lang="fr-FR" sz="1600" baseline="30000" dirty="0">
                <a:latin typeface="Arial"/>
                <a:cs typeface="Arial"/>
              </a:rPr>
              <a:t>u le pl</a:t>
            </a:r>
            <a:r>
              <a:rPr lang="fr-FR" sz="1600" baseline="30000" dirty="0">
                <a:solidFill>
                  <a:srgbClr val="008000"/>
                </a:solidFill>
                <a:latin typeface="Arial"/>
                <a:cs typeface="Arial"/>
              </a:rPr>
              <a:t>ai</a:t>
            </a:r>
            <a:r>
              <a:rPr lang="fr-FR" sz="1600" baseline="30000" dirty="0">
                <a:latin typeface="Arial"/>
                <a:cs typeface="Arial"/>
              </a:rPr>
              <a:t>sir </a:t>
            </a:r>
            <a:r>
              <a:rPr lang="fr-FR" sz="1600" baseline="30000" dirty="0" smtClean="0">
                <a:latin typeface="Arial"/>
                <a:cs typeface="Arial"/>
              </a:rPr>
              <a:t>de recev</a:t>
            </a:r>
            <a:r>
              <a:rPr lang="fr-FR" sz="1600" baseline="30000" dirty="0" smtClean="0">
                <a:solidFill>
                  <a:srgbClr val="008000"/>
                </a:solidFill>
                <a:latin typeface="Arial"/>
                <a:cs typeface="Arial"/>
              </a:rPr>
              <a:t>oi</a:t>
            </a:r>
            <a:r>
              <a:rPr lang="fr-FR" sz="1600" baseline="30000" dirty="0" smtClean="0">
                <a:latin typeface="Arial"/>
                <a:cs typeface="Arial"/>
              </a:rPr>
              <a:t>r </a:t>
            </a:r>
            <a:r>
              <a:rPr lang="fr-FR" sz="1600" baseline="30000" dirty="0">
                <a:latin typeface="Arial"/>
                <a:cs typeface="Arial"/>
              </a:rPr>
              <a:t>le v</a:t>
            </a:r>
            <a:r>
              <a:rPr lang="fr-FR" sz="1600" baseline="30000" dirty="0">
                <a:solidFill>
                  <a:srgbClr val="008000"/>
                </a:solidFill>
                <a:latin typeface="Arial"/>
                <a:cs typeface="Arial"/>
              </a:rPr>
              <a:t>en</a:t>
            </a:r>
            <a:r>
              <a:rPr lang="fr-FR" sz="1600" baseline="30000" dirty="0">
                <a:latin typeface="Arial"/>
                <a:cs typeface="Arial"/>
              </a:rPr>
              <a:t>dredi 13 m</a:t>
            </a:r>
            <a:r>
              <a:rPr lang="fr-FR" sz="1600" baseline="30000" dirty="0">
                <a:solidFill>
                  <a:srgbClr val="008000"/>
                </a:solidFill>
                <a:latin typeface="Arial"/>
                <a:cs typeface="Arial"/>
              </a:rPr>
              <a:t>ai</a:t>
            </a:r>
            <a:r>
              <a:rPr lang="fr-FR" sz="1600" baseline="30000" dirty="0">
                <a:latin typeface="Arial"/>
                <a:cs typeface="Arial"/>
              </a:rPr>
              <a:t> </a:t>
            </a:r>
            <a:r>
              <a:rPr lang="fr-FR" sz="1600" baseline="30000" dirty="0" smtClean="0">
                <a:latin typeface="Arial"/>
                <a:cs typeface="Arial"/>
              </a:rPr>
              <a:t>2016 </a:t>
            </a:r>
            <a:r>
              <a:rPr lang="fr-FR" sz="1600" baseline="30000" dirty="0">
                <a:latin typeface="Arial"/>
                <a:cs typeface="Arial"/>
              </a:rPr>
              <a:t>les </a:t>
            </a:r>
            <a:r>
              <a:rPr lang="fr-FR" sz="1600" baseline="30000" dirty="0">
                <a:solidFill>
                  <a:srgbClr val="008000"/>
                </a:solidFill>
                <a:latin typeface="Arial"/>
                <a:cs typeface="Arial"/>
              </a:rPr>
              <a:t>en</a:t>
            </a:r>
            <a:r>
              <a:rPr lang="fr-FR" sz="1600" baseline="30000" dirty="0">
                <a:latin typeface="Arial"/>
                <a:cs typeface="Arial"/>
              </a:rPr>
              <a:t>f</a:t>
            </a:r>
            <a:r>
              <a:rPr lang="fr-FR" sz="1600" baseline="30000" dirty="0">
                <a:solidFill>
                  <a:srgbClr val="008000"/>
                </a:solidFill>
                <a:latin typeface="Arial"/>
                <a:cs typeface="Arial"/>
              </a:rPr>
              <a:t>an</a:t>
            </a:r>
            <a:r>
              <a:rPr lang="fr-FR" sz="1600" baseline="30000" dirty="0">
                <a:solidFill>
                  <a:srgbClr val="7F7F7F"/>
                </a:solidFill>
                <a:latin typeface="Arial"/>
                <a:cs typeface="Arial"/>
              </a:rPr>
              <a:t>ts</a:t>
            </a:r>
            <a:r>
              <a:rPr lang="fr-FR" sz="1600" baseline="30000" dirty="0">
                <a:latin typeface="Arial"/>
                <a:cs typeface="Arial"/>
              </a:rPr>
              <a:t> de l'école prim</a:t>
            </a:r>
            <a:r>
              <a:rPr lang="fr-FR" sz="1600" baseline="30000" dirty="0">
                <a:solidFill>
                  <a:srgbClr val="008000"/>
                </a:solidFill>
                <a:latin typeface="Arial"/>
                <a:cs typeface="Arial"/>
              </a:rPr>
              <a:t>ai</a:t>
            </a:r>
            <a:r>
              <a:rPr lang="fr-FR" sz="1600" baseline="30000" dirty="0">
                <a:latin typeface="Arial"/>
                <a:cs typeface="Arial"/>
              </a:rPr>
              <a:t>re </a:t>
            </a:r>
            <a:r>
              <a:rPr lang="fr-FR" sz="1600" i="1" baseline="30000" dirty="0" smtClean="0">
                <a:latin typeface="Arial"/>
                <a:cs typeface="Arial"/>
              </a:rPr>
              <a:t>P</a:t>
            </a:r>
            <a:r>
              <a:rPr lang="fr-FR" sz="1600" i="1" baseline="30000" dirty="0" smtClean="0">
                <a:solidFill>
                  <a:srgbClr val="008000"/>
                </a:solidFill>
                <a:latin typeface="Arial"/>
                <a:cs typeface="Arial"/>
              </a:rPr>
              <a:t>au</a:t>
            </a:r>
            <a:r>
              <a:rPr lang="fr-FR" sz="1600" i="1" baseline="30000" dirty="0" smtClean="0">
                <a:latin typeface="Arial"/>
                <a:cs typeface="Arial"/>
              </a:rPr>
              <a:t>l </a:t>
            </a:r>
            <a:r>
              <a:rPr lang="fr-FR" sz="1600" i="1" baseline="30000" dirty="0" err="1" smtClean="0">
                <a:latin typeface="Arial"/>
                <a:cs typeface="Arial"/>
              </a:rPr>
              <a:t>M</a:t>
            </a:r>
            <a:r>
              <a:rPr lang="fr-FR" sz="1600" i="1" baseline="30000" dirty="0" err="1" smtClean="0">
                <a:solidFill>
                  <a:srgbClr val="008000"/>
                </a:solidFill>
                <a:latin typeface="Arial"/>
                <a:cs typeface="Arial"/>
              </a:rPr>
              <a:t>ai</a:t>
            </a:r>
            <a:r>
              <a:rPr lang="fr-FR" sz="1600" i="1" baseline="30000" dirty="0" err="1" smtClean="0">
                <a:latin typeface="Arial"/>
                <a:cs typeface="Arial"/>
              </a:rPr>
              <a:t>trot</a:t>
            </a:r>
            <a:r>
              <a:rPr lang="fr-FR" sz="1600" i="1" baseline="30000" dirty="0" smtClean="0">
                <a:latin typeface="Arial"/>
                <a:cs typeface="Arial"/>
              </a:rPr>
              <a:t> </a:t>
            </a:r>
            <a:r>
              <a:rPr lang="fr-FR" sz="1600" baseline="30000" dirty="0">
                <a:latin typeface="Arial"/>
                <a:cs typeface="Arial"/>
              </a:rPr>
              <a:t>de S</a:t>
            </a:r>
            <a:r>
              <a:rPr lang="fr-FR" sz="1600" baseline="30000" dirty="0">
                <a:solidFill>
                  <a:srgbClr val="008000"/>
                </a:solidFill>
                <a:latin typeface="Arial"/>
                <a:cs typeface="Arial"/>
              </a:rPr>
              <a:t>ain</a:t>
            </a:r>
            <a:r>
              <a:rPr lang="fr-FR" sz="1600" baseline="30000" dirty="0">
                <a:latin typeface="Arial"/>
                <a:cs typeface="Arial"/>
              </a:rPr>
              <a:t>t-</a:t>
            </a:r>
            <a:r>
              <a:rPr lang="fr-FR" sz="1600" baseline="30000" dirty="0">
                <a:solidFill>
                  <a:srgbClr val="008000"/>
                </a:solidFill>
                <a:latin typeface="Arial"/>
                <a:cs typeface="Arial"/>
              </a:rPr>
              <a:t>An</a:t>
            </a:r>
            <a:r>
              <a:rPr lang="fr-FR" sz="1600" baseline="30000" dirty="0">
                <a:latin typeface="Arial"/>
                <a:cs typeface="Arial"/>
              </a:rPr>
              <a:t>dré</a:t>
            </a:r>
            <a:r>
              <a:rPr lang="fr-FR" sz="1600" baseline="30000" dirty="0" smtClean="0">
                <a:latin typeface="Arial"/>
                <a:cs typeface="Arial"/>
              </a:rPr>
              <a:t>-</a:t>
            </a:r>
            <a:r>
              <a:rPr lang="fr-FR" sz="1600" baseline="30000" dirty="0">
                <a:latin typeface="Arial"/>
                <a:cs typeface="Arial"/>
              </a:rPr>
              <a:t>l</a:t>
            </a:r>
            <a:r>
              <a:rPr lang="fr-FR" sz="1600" baseline="30000" dirty="0" smtClean="0">
                <a:latin typeface="Arial"/>
                <a:cs typeface="Arial"/>
              </a:rPr>
              <a:t>es-Verg</a:t>
            </a:r>
            <a:r>
              <a:rPr lang="fr-FR" sz="1600" baseline="30000" dirty="0" smtClean="0">
                <a:solidFill>
                  <a:srgbClr val="008000"/>
                </a:solidFill>
                <a:latin typeface="Arial"/>
                <a:cs typeface="Arial"/>
              </a:rPr>
              <a:t>er</a:t>
            </a:r>
            <a:r>
              <a:rPr lang="fr-FR" sz="1600" baseline="30000" dirty="0" smtClean="0">
                <a:latin typeface="Arial"/>
                <a:cs typeface="Arial"/>
              </a:rPr>
              <a:t>s</a:t>
            </a:r>
            <a:r>
              <a:rPr lang="fr-FR" sz="1600" baseline="30000" dirty="0">
                <a:latin typeface="Arial"/>
                <a:cs typeface="Arial"/>
              </a:rPr>
              <a:t>. Cette ac</a:t>
            </a:r>
            <a:r>
              <a:rPr lang="fr-FR" sz="1600" baseline="30000" dirty="0">
                <a:solidFill>
                  <a:srgbClr val="800000"/>
                </a:solidFill>
                <a:latin typeface="Arial"/>
                <a:cs typeface="Arial"/>
              </a:rPr>
              <a:t>tion</a:t>
            </a:r>
            <a:r>
              <a:rPr lang="fr-FR" sz="1600" baseline="30000" dirty="0">
                <a:latin typeface="Arial"/>
                <a:cs typeface="Arial"/>
              </a:rPr>
              <a:t> av</a:t>
            </a:r>
            <a:r>
              <a:rPr lang="fr-FR" sz="1600" baseline="30000" dirty="0">
                <a:solidFill>
                  <a:srgbClr val="008000"/>
                </a:solidFill>
                <a:latin typeface="Arial"/>
                <a:cs typeface="Arial"/>
              </a:rPr>
              <a:t>ai</a:t>
            </a:r>
            <a:r>
              <a:rPr lang="fr-FR" sz="1600" baseline="30000" dirty="0">
                <a:solidFill>
                  <a:srgbClr val="7F7F7F"/>
                </a:solidFill>
                <a:latin typeface="Arial"/>
                <a:cs typeface="Arial"/>
              </a:rPr>
              <a:t>t</a:t>
            </a:r>
            <a:r>
              <a:rPr lang="fr-FR" sz="1600" baseline="30000" dirty="0">
                <a:latin typeface="Arial"/>
                <a:cs typeface="Arial"/>
              </a:rPr>
              <a:t> p</a:t>
            </a:r>
            <a:r>
              <a:rPr lang="fr-FR" sz="1600" baseline="30000" dirty="0">
                <a:solidFill>
                  <a:srgbClr val="008000"/>
                </a:solidFill>
                <a:latin typeface="Arial"/>
                <a:cs typeface="Arial"/>
              </a:rPr>
              <a:t>ou</a:t>
            </a:r>
            <a:r>
              <a:rPr lang="fr-FR" sz="1600" baseline="30000" dirty="0">
                <a:latin typeface="Arial"/>
                <a:cs typeface="Arial"/>
              </a:rPr>
              <a:t>r but de cré</a:t>
            </a:r>
            <a:r>
              <a:rPr lang="fr-FR" sz="1600" baseline="30000" dirty="0">
                <a:solidFill>
                  <a:srgbClr val="008000"/>
                </a:solidFill>
                <a:latin typeface="Arial"/>
                <a:cs typeface="Arial"/>
              </a:rPr>
              <a:t>er</a:t>
            </a:r>
            <a:r>
              <a:rPr lang="fr-FR" sz="1600" baseline="30000" dirty="0">
                <a:latin typeface="Arial"/>
                <a:cs typeface="Arial"/>
              </a:rPr>
              <a:t> un mom</a:t>
            </a:r>
            <a:r>
              <a:rPr lang="fr-FR" sz="1600" baseline="30000" dirty="0">
                <a:solidFill>
                  <a:srgbClr val="008000"/>
                </a:solidFill>
                <a:latin typeface="Arial"/>
                <a:cs typeface="Arial"/>
              </a:rPr>
              <a:t>en</a:t>
            </a:r>
            <a:r>
              <a:rPr lang="fr-FR" sz="1600" baseline="30000" dirty="0">
                <a:solidFill>
                  <a:srgbClr val="7F7F7F"/>
                </a:solidFill>
                <a:latin typeface="Arial"/>
                <a:cs typeface="Arial"/>
              </a:rPr>
              <a:t>t</a:t>
            </a:r>
            <a:r>
              <a:rPr lang="fr-FR" sz="1600" baseline="30000" dirty="0">
                <a:latin typeface="Arial"/>
                <a:cs typeface="Arial"/>
              </a:rPr>
              <a:t> d'éch</a:t>
            </a:r>
            <a:r>
              <a:rPr lang="fr-FR" sz="1600" baseline="30000" dirty="0">
                <a:solidFill>
                  <a:srgbClr val="008000"/>
                </a:solidFill>
                <a:latin typeface="Arial"/>
                <a:cs typeface="Arial"/>
              </a:rPr>
              <a:t>an</a:t>
            </a:r>
            <a:r>
              <a:rPr lang="fr-FR" sz="1600" baseline="30000" dirty="0">
                <a:latin typeface="Arial"/>
                <a:cs typeface="Arial"/>
              </a:rPr>
              <a:t>ge, de j</a:t>
            </a:r>
            <a:r>
              <a:rPr lang="fr-FR" sz="1600" baseline="30000" dirty="0">
                <a:solidFill>
                  <a:srgbClr val="008000"/>
                </a:solidFill>
                <a:latin typeface="Arial"/>
                <a:cs typeface="Arial"/>
              </a:rPr>
              <a:t>oi</a:t>
            </a:r>
            <a:r>
              <a:rPr lang="fr-FR" sz="1600" baseline="30000" dirty="0">
                <a:solidFill>
                  <a:srgbClr val="7F7F7F"/>
                </a:solidFill>
                <a:latin typeface="Arial"/>
                <a:cs typeface="Arial"/>
              </a:rPr>
              <a:t>e</a:t>
            </a:r>
            <a:r>
              <a:rPr lang="fr-FR" sz="1600" baseline="30000" dirty="0">
                <a:latin typeface="Arial"/>
                <a:cs typeface="Arial"/>
              </a:rPr>
              <a:t> et de c</a:t>
            </a:r>
            <a:r>
              <a:rPr lang="fr-FR" sz="1600" baseline="30000" dirty="0">
                <a:solidFill>
                  <a:srgbClr val="008000"/>
                </a:solidFill>
                <a:latin typeface="Arial"/>
                <a:cs typeface="Arial"/>
              </a:rPr>
              <a:t>on</a:t>
            </a:r>
            <a:r>
              <a:rPr lang="fr-FR" sz="1600" baseline="30000" dirty="0">
                <a:latin typeface="Arial"/>
                <a:cs typeface="Arial"/>
              </a:rPr>
              <a:t>vivialité, t</a:t>
            </a:r>
            <a:r>
              <a:rPr lang="fr-FR" sz="1600" baseline="30000" dirty="0">
                <a:solidFill>
                  <a:srgbClr val="008000"/>
                </a:solidFill>
                <a:latin typeface="Arial"/>
                <a:cs typeface="Arial"/>
              </a:rPr>
              <a:t>ou</a:t>
            </a:r>
            <a:r>
              <a:rPr lang="fr-FR" sz="1600" baseline="30000" dirty="0">
                <a:latin typeface="Arial"/>
                <a:cs typeface="Arial"/>
              </a:rPr>
              <a:t>t </a:t>
            </a:r>
            <a:r>
              <a:rPr lang="fr-FR" sz="1600" baseline="30000" dirty="0" smtClean="0">
                <a:solidFill>
                  <a:srgbClr val="008000"/>
                </a:solidFill>
                <a:latin typeface="Arial"/>
                <a:cs typeface="Arial"/>
              </a:rPr>
              <a:t>en</a:t>
            </a:r>
          </a:p>
          <a:p>
            <a:pPr>
              <a:lnSpc>
                <a:spcPct val="140000"/>
              </a:lnSpc>
            </a:pPr>
            <a:r>
              <a:rPr lang="fr-FR" sz="1600" baseline="30000" dirty="0" smtClean="0">
                <a:latin typeface="Arial"/>
                <a:cs typeface="Arial"/>
              </a:rPr>
              <a:t>j</a:t>
            </a:r>
            <a:r>
              <a:rPr lang="fr-FR" sz="1600" baseline="30000" dirty="0" smtClean="0">
                <a:solidFill>
                  <a:srgbClr val="008000"/>
                </a:solidFill>
                <a:latin typeface="Arial"/>
                <a:cs typeface="Arial"/>
              </a:rPr>
              <a:t>ou</a:t>
            </a:r>
            <a:r>
              <a:rPr lang="fr-FR" sz="1600" baseline="30000" dirty="0" smtClean="0">
                <a:latin typeface="Arial"/>
                <a:cs typeface="Arial"/>
              </a:rPr>
              <a:t>an</a:t>
            </a:r>
            <a:r>
              <a:rPr lang="fr-FR" sz="1600" baseline="30000" dirty="0" smtClean="0">
                <a:solidFill>
                  <a:srgbClr val="7F7F7F"/>
                </a:solidFill>
                <a:latin typeface="Arial"/>
                <a:cs typeface="Arial"/>
              </a:rPr>
              <a:t>t</a:t>
            </a:r>
            <a:r>
              <a:rPr lang="fr-FR" sz="1600" baseline="30000" dirty="0" smtClean="0">
                <a:latin typeface="Arial"/>
                <a:cs typeface="Arial"/>
              </a:rPr>
              <a:t> </a:t>
            </a:r>
            <a:r>
              <a:rPr lang="fr-FR" sz="1600" baseline="30000" dirty="0">
                <a:solidFill>
                  <a:srgbClr val="008000"/>
                </a:solidFill>
                <a:latin typeface="Arial"/>
                <a:cs typeface="Arial"/>
              </a:rPr>
              <a:t>au</a:t>
            </a:r>
            <a:r>
              <a:rPr lang="fr-FR" sz="1600" baseline="30000" dirty="0">
                <a:latin typeface="Arial"/>
                <a:cs typeface="Arial"/>
              </a:rPr>
              <a:t>t</a:t>
            </a:r>
            <a:r>
              <a:rPr lang="fr-FR" sz="1600" baseline="30000" dirty="0">
                <a:solidFill>
                  <a:srgbClr val="008000"/>
                </a:solidFill>
                <a:latin typeface="Arial"/>
                <a:cs typeface="Arial"/>
              </a:rPr>
              <a:t>ou</a:t>
            </a:r>
            <a:r>
              <a:rPr lang="fr-FR" sz="1600" baseline="30000" dirty="0">
                <a:latin typeface="Arial"/>
                <a:cs typeface="Arial"/>
              </a:rPr>
              <a:t>r des 5</a:t>
            </a:r>
            <a:r>
              <a:rPr lang="fr-FR" sz="1600" baseline="30000" dirty="0" smtClean="0">
                <a:latin typeface="Arial"/>
                <a:cs typeface="Arial"/>
              </a:rPr>
              <a:t> </a:t>
            </a:r>
            <a:r>
              <a:rPr lang="fr-FR" sz="1600" baseline="30000" dirty="0">
                <a:latin typeface="Arial"/>
                <a:cs typeface="Arial"/>
              </a:rPr>
              <a:t>s</a:t>
            </a:r>
            <a:r>
              <a:rPr lang="fr-FR" sz="1600" baseline="30000" dirty="0">
                <a:solidFill>
                  <a:srgbClr val="008000"/>
                </a:solidFill>
                <a:latin typeface="Arial"/>
                <a:cs typeface="Arial"/>
              </a:rPr>
              <a:t>en</a:t>
            </a:r>
            <a:r>
              <a:rPr lang="fr-FR" sz="1600" baseline="30000" dirty="0">
                <a:latin typeface="Arial"/>
                <a:cs typeface="Arial"/>
              </a:rPr>
              <a:t>s. La prés</a:t>
            </a:r>
            <a:r>
              <a:rPr lang="fr-FR" sz="1600" baseline="30000" dirty="0">
                <a:solidFill>
                  <a:srgbClr val="008000"/>
                </a:solidFill>
                <a:latin typeface="Arial"/>
                <a:cs typeface="Arial"/>
              </a:rPr>
              <a:t>en</a:t>
            </a:r>
            <a:r>
              <a:rPr lang="fr-FR" sz="1600" baseline="30000" dirty="0">
                <a:latin typeface="Arial"/>
                <a:cs typeface="Arial"/>
              </a:rPr>
              <a:t>ce de </a:t>
            </a:r>
            <a:r>
              <a:rPr lang="fr-FR" sz="1600" baseline="30000" dirty="0" smtClean="0">
                <a:latin typeface="Arial"/>
                <a:cs typeface="Arial"/>
              </a:rPr>
              <a:t>20 </a:t>
            </a:r>
            <a:r>
              <a:rPr lang="fr-FR" sz="1600" baseline="30000" dirty="0">
                <a:latin typeface="Arial"/>
                <a:cs typeface="Arial"/>
              </a:rPr>
              <a:t>personne</a:t>
            </a:r>
            <a:r>
              <a:rPr lang="fr-FR" sz="1600" baseline="30000" dirty="0">
                <a:solidFill>
                  <a:srgbClr val="7F7F7F"/>
                </a:solidFill>
                <a:latin typeface="Arial"/>
                <a:cs typeface="Arial"/>
              </a:rPr>
              <a:t>s</a:t>
            </a:r>
            <a:r>
              <a:rPr lang="fr-FR" sz="1600" baseline="30000" dirty="0">
                <a:latin typeface="Arial"/>
                <a:cs typeface="Arial"/>
              </a:rPr>
              <a:t> âgé</a:t>
            </a:r>
            <a:r>
              <a:rPr lang="fr-FR" sz="1600" baseline="30000" dirty="0">
                <a:solidFill>
                  <a:srgbClr val="7F7F7F"/>
                </a:solidFill>
                <a:latin typeface="Arial"/>
                <a:cs typeface="Arial"/>
              </a:rPr>
              <a:t>es</a:t>
            </a:r>
            <a:r>
              <a:rPr lang="fr-FR" sz="1600" baseline="30000" dirty="0">
                <a:latin typeface="Arial"/>
                <a:cs typeface="Arial"/>
              </a:rPr>
              <a:t> et </a:t>
            </a:r>
            <a:r>
              <a:rPr lang="fr-FR" sz="1600" baseline="30000" dirty="0" smtClean="0">
                <a:latin typeface="Arial"/>
                <a:cs typeface="Arial"/>
              </a:rPr>
              <a:t>22 </a:t>
            </a:r>
            <a:r>
              <a:rPr lang="fr-FR" sz="1600" baseline="30000" dirty="0" smtClean="0">
                <a:solidFill>
                  <a:srgbClr val="008000"/>
                </a:solidFill>
                <a:latin typeface="Arial"/>
                <a:cs typeface="Arial"/>
              </a:rPr>
              <a:t>en</a:t>
            </a:r>
            <a:r>
              <a:rPr lang="fr-FR" sz="1600" baseline="30000" dirty="0" smtClean="0">
                <a:latin typeface="Arial"/>
                <a:cs typeface="Arial"/>
              </a:rPr>
              <a:t>f</a:t>
            </a:r>
            <a:r>
              <a:rPr lang="fr-FR" sz="1600" baseline="30000" dirty="0" smtClean="0">
                <a:solidFill>
                  <a:srgbClr val="008000"/>
                </a:solidFill>
                <a:latin typeface="Arial"/>
                <a:cs typeface="Arial"/>
              </a:rPr>
              <a:t>an</a:t>
            </a:r>
            <a:r>
              <a:rPr lang="fr-FR" sz="1600" baseline="30000" dirty="0" smtClean="0">
                <a:solidFill>
                  <a:srgbClr val="7F7F7F"/>
                </a:solidFill>
                <a:latin typeface="Arial"/>
                <a:cs typeface="Arial"/>
              </a:rPr>
              <a:t>ts</a:t>
            </a:r>
            <a:r>
              <a:rPr lang="fr-FR" sz="1600" baseline="30000" dirty="0" smtClean="0">
                <a:latin typeface="Arial"/>
                <a:cs typeface="Arial"/>
              </a:rPr>
              <a:t> </a:t>
            </a:r>
            <a:r>
              <a:rPr lang="fr-FR" sz="1600" baseline="30000" dirty="0">
                <a:latin typeface="Arial"/>
                <a:cs typeface="Arial"/>
              </a:rPr>
              <a:t>a permi</a:t>
            </a:r>
            <a:r>
              <a:rPr lang="fr-FR" sz="1600" baseline="30000" dirty="0">
                <a:solidFill>
                  <a:srgbClr val="7F7F7F"/>
                </a:solidFill>
                <a:latin typeface="Arial"/>
                <a:cs typeface="Arial"/>
              </a:rPr>
              <a:t>s</a:t>
            </a:r>
            <a:r>
              <a:rPr lang="fr-FR" sz="1600" baseline="30000" dirty="0">
                <a:latin typeface="Arial"/>
                <a:cs typeface="Arial"/>
              </a:rPr>
              <a:t> la créa</a:t>
            </a:r>
            <a:r>
              <a:rPr lang="fr-FR" sz="1600" baseline="30000" dirty="0">
                <a:solidFill>
                  <a:srgbClr val="800000"/>
                </a:solidFill>
                <a:latin typeface="Arial"/>
                <a:cs typeface="Arial"/>
              </a:rPr>
              <a:t>tion</a:t>
            </a:r>
            <a:r>
              <a:rPr lang="fr-FR" sz="1600" baseline="30000" dirty="0">
                <a:latin typeface="Arial"/>
                <a:cs typeface="Arial"/>
              </a:rPr>
              <a:t> de différ</a:t>
            </a:r>
            <a:r>
              <a:rPr lang="fr-FR" sz="1600" baseline="30000" dirty="0">
                <a:solidFill>
                  <a:srgbClr val="008000"/>
                </a:solidFill>
                <a:latin typeface="Arial"/>
                <a:cs typeface="Arial"/>
              </a:rPr>
              <a:t>en</a:t>
            </a:r>
            <a:r>
              <a:rPr lang="fr-FR" sz="1600" baseline="30000" dirty="0">
                <a:solidFill>
                  <a:srgbClr val="7F7F7F"/>
                </a:solidFill>
                <a:latin typeface="Arial"/>
                <a:cs typeface="Arial"/>
              </a:rPr>
              <a:t>ts</a:t>
            </a:r>
            <a:r>
              <a:rPr lang="fr-FR" sz="1600" baseline="30000" dirty="0">
                <a:latin typeface="Arial"/>
                <a:cs typeface="Arial"/>
              </a:rPr>
              <a:t> gr</a:t>
            </a:r>
            <a:r>
              <a:rPr lang="fr-FR" sz="1600" baseline="30000" dirty="0">
                <a:solidFill>
                  <a:srgbClr val="008000"/>
                </a:solidFill>
                <a:latin typeface="Arial"/>
                <a:cs typeface="Arial"/>
              </a:rPr>
              <a:t>ou</a:t>
            </a:r>
            <a:r>
              <a:rPr lang="fr-FR" sz="1600" baseline="30000" dirty="0">
                <a:latin typeface="Arial"/>
                <a:cs typeface="Arial"/>
              </a:rPr>
              <a:t>pe</a:t>
            </a:r>
            <a:r>
              <a:rPr lang="fr-FR" sz="1600" baseline="30000" dirty="0">
                <a:solidFill>
                  <a:srgbClr val="7F7F7F"/>
                </a:solidFill>
                <a:latin typeface="Arial"/>
                <a:cs typeface="Arial"/>
              </a:rPr>
              <a:t>s</a:t>
            </a:r>
            <a:r>
              <a:rPr lang="fr-FR" sz="1600" baseline="30000" dirty="0">
                <a:latin typeface="Arial"/>
                <a:cs typeface="Arial"/>
              </a:rPr>
              <a:t> d</a:t>
            </a:r>
            <a:r>
              <a:rPr lang="fr-FR" sz="1600" baseline="30000" dirty="0">
                <a:solidFill>
                  <a:srgbClr val="008000"/>
                </a:solidFill>
                <a:latin typeface="Arial"/>
                <a:cs typeface="Arial"/>
              </a:rPr>
              <a:t>an</a:t>
            </a:r>
            <a:r>
              <a:rPr lang="fr-FR" sz="1600" baseline="30000" dirty="0">
                <a:latin typeface="Arial"/>
                <a:cs typeface="Arial"/>
              </a:rPr>
              <a:t>s diver</a:t>
            </a:r>
            <a:r>
              <a:rPr lang="fr-FR" sz="1600" baseline="30000" dirty="0">
                <a:solidFill>
                  <a:srgbClr val="7F7F7F"/>
                </a:solidFill>
                <a:latin typeface="Arial"/>
                <a:cs typeface="Arial"/>
              </a:rPr>
              <a:t>s</a:t>
            </a:r>
            <a:r>
              <a:rPr lang="fr-FR" sz="1600" baseline="30000" dirty="0">
                <a:latin typeface="Arial"/>
                <a:cs typeface="Arial"/>
              </a:rPr>
              <a:t> </a:t>
            </a:r>
            <a:r>
              <a:rPr lang="fr-FR" sz="1600" baseline="30000" dirty="0" smtClean="0">
                <a:latin typeface="Arial"/>
                <a:cs typeface="Arial"/>
              </a:rPr>
              <a:t>ateli</a:t>
            </a:r>
            <a:r>
              <a:rPr lang="fr-FR" sz="1600" baseline="30000" dirty="0" smtClean="0">
                <a:solidFill>
                  <a:srgbClr val="008000"/>
                </a:solidFill>
                <a:latin typeface="Arial"/>
                <a:cs typeface="Arial"/>
              </a:rPr>
              <a:t>er</a:t>
            </a:r>
            <a:r>
              <a:rPr lang="fr-FR" sz="1600" baseline="30000" dirty="0" smtClean="0">
                <a:solidFill>
                  <a:srgbClr val="7F7F7F"/>
                </a:solidFill>
                <a:latin typeface="Arial"/>
                <a:cs typeface="Arial"/>
              </a:rPr>
              <a:t>s</a:t>
            </a:r>
            <a:r>
              <a:rPr lang="fr-FR" sz="1600" baseline="30000" dirty="0" smtClean="0">
                <a:latin typeface="Arial"/>
                <a:cs typeface="Arial"/>
              </a:rPr>
              <a:t>.</a:t>
            </a:r>
          </a:p>
          <a:p>
            <a:pPr>
              <a:lnSpc>
                <a:spcPct val="140000"/>
              </a:lnSpc>
            </a:pPr>
            <a:r>
              <a:rPr lang="fr-FR" sz="1600" baseline="30000" dirty="0" smtClean="0">
                <a:latin typeface="Arial"/>
                <a:cs typeface="Arial"/>
              </a:rPr>
              <a:t>C</a:t>
            </a:r>
            <a:r>
              <a:rPr lang="fr-FR" sz="1600" baseline="30000" dirty="0" smtClean="0">
                <a:solidFill>
                  <a:srgbClr val="008000"/>
                </a:solidFill>
                <a:latin typeface="Arial"/>
                <a:cs typeface="Arial"/>
              </a:rPr>
              <a:t>in</a:t>
            </a:r>
            <a:r>
              <a:rPr lang="fr-FR" sz="1600" baseline="30000" dirty="0" smtClean="0">
                <a:latin typeface="Arial"/>
                <a:cs typeface="Arial"/>
              </a:rPr>
              <a:t>q ateli</a:t>
            </a:r>
            <a:r>
              <a:rPr lang="fr-FR" sz="1600" baseline="30000" dirty="0" smtClean="0">
                <a:solidFill>
                  <a:srgbClr val="008000"/>
                </a:solidFill>
                <a:latin typeface="Arial"/>
                <a:cs typeface="Arial"/>
              </a:rPr>
              <a:t>er</a:t>
            </a:r>
            <a:r>
              <a:rPr lang="fr-FR" sz="1600" baseline="30000" dirty="0" smtClean="0">
                <a:solidFill>
                  <a:srgbClr val="7F7F7F"/>
                </a:solidFill>
                <a:latin typeface="Arial"/>
                <a:cs typeface="Arial"/>
              </a:rPr>
              <a:t>s</a:t>
            </a:r>
            <a:r>
              <a:rPr lang="fr-FR" sz="1600" baseline="30000" dirty="0" smtClean="0">
                <a:latin typeface="Arial"/>
                <a:cs typeface="Arial"/>
              </a:rPr>
              <a:t> </a:t>
            </a:r>
            <a:r>
              <a:rPr lang="fr-FR" sz="1600" baseline="30000" dirty="0" smtClean="0">
                <a:solidFill>
                  <a:srgbClr val="008000"/>
                </a:solidFill>
                <a:latin typeface="Arial"/>
                <a:cs typeface="Arial"/>
              </a:rPr>
              <a:t>on</a:t>
            </a:r>
            <a:r>
              <a:rPr lang="fr-FR" sz="1600" baseline="30000" dirty="0" smtClean="0">
                <a:solidFill>
                  <a:srgbClr val="7F7F7F"/>
                </a:solidFill>
                <a:latin typeface="Arial"/>
                <a:cs typeface="Arial"/>
              </a:rPr>
              <a:t>t</a:t>
            </a:r>
            <a:r>
              <a:rPr lang="fr-FR" sz="1600" baseline="30000" dirty="0" smtClean="0">
                <a:latin typeface="Arial"/>
                <a:cs typeface="Arial"/>
              </a:rPr>
              <a:t> permi</a:t>
            </a:r>
            <a:r>
              <a:rPr lang="fr-FR" sz="1600" baseline="30000" dirty="0" smtClean="0">
                <a:solidFill>
                  <a:srgbClr val="7F7F7F"/>
                </a:solidFill>
                <a:latin typeface="Arial"/>
                <a:cs typeface="Arial"/>
              </a:rPr>
              <a:t>s</a:t>
            </a:r>
            <a:r>
              <a:rPr lang="fr-FR" sz="1600" baseline="30000" dirty="0" smtClean="0">
                <a:latin typeface="Arial"/>
                <a:cs typeface="Arial"/>
              </a:rPr>
              <a:t> de déc</a:t>
            </a:r>
            <a:r>
              <a:rPr lang="fr-FR" sz="1600" baseline="30000" dirty="0" smtClean="0">
                <a:solidFill>
                  <a:srgbClr val="008000"/>
                </a:solidFill>
                <a:latin typeface="Arial"/>
                <a:cs typeface="Arial"/>
              </a:rPr>
              <a:t>ou</a:t>
            </a:r>
            <a:r>
              <a:rPr lang="fr-FR" sz="1600" baseline="30000" dirty="0" smtClean="0">
                <a:latin typeface="Arial"/>
                <a:cs typeface="Arial"/>
              </a:rPr>
              <a:t>vrir de n</a:t>
            </a:r>
            <a:r>
              <a:rPr lang="fr-FR" sz="1600" baseline="30000" dirty="0" smtClean="0">
                <a:solidFill>
                  <a:srgbClr val="008000"/>
                </a:solidFill>
                <a:latin typeface="Arial"/>
                <a:cs typeface="Arial"/>
              </a:rPr>
              <a:t>ou</a:t>
            </a:r>
            <a:r>
              <a:rPr lang="fr-FR" sz="1600" baseline="30000" dirty="0" smtClean="0">
                <a:latin typeface="Arial"/>
                <a:cs typeface="Arial"/>
              </a:rPr>
              <a:t>velle</a:t>
            </a:r>
            <a:r>
              <a:rPr lang="fr-FR" sz="1600" baseline="30000" dirty="0" smtClean="0">
                <a:solidFill>
                  <a:srgbClr val="7F7F7F"/>
                </a:solidFill>
                <a:latin typeface="Arial"/>
                <a:cs typeface="Arial"/>
              </a:rPr>
              <a:t>s</a:t>
            </a:r>
            <a:r>
              <a:rPr lang="fr-FR" sz="1600" baseline="30000" dirty="0" smtClean="0">
                <a:latin typeface="Arial"/>
                <a:cs typeface="Arial"/>
              </a:rPr>
              <a:t> texture</a:t>
            </a:r>
            <a:r>
              <a:rPr lang="fr-FR" sz="1600" baseline="30000" dirty="0" smtClean="0">
                <a:solidFill>
                  <a:srgbClr val="7F7F7F"/>
                </a:solidFill>
                <a:latin typeface="Arial"/>
                <a:cs typeface="Arial"/>
              </a:rPr>
              <a:t>s</a:t>
            </a:r>
            <a:r>
              <a:rPr lang="fr-FR" sz="1600" baseline="30000" dirty="0" smtClean="0">
                <a:latin typeface="Arial"/>
                <a:cs typeface="Arial"/>
              </a:rPr>
              <a:t> (lisse</a:t>
            </a:r>
            <a:r>
              <a:rPr lang="fr-FR" sz="1600" baseline="30000" dirty="0" smtClean="0">
                <a:solidFill>
                  <a:schemeClr val="bg1">
                    <a:lumMod val="50000"/>
                  </a:schemeClr>
                </a:solidFill>
                <a:latin typeface="Arial"/>
                <a:cs typeface="Arial"/>
              </a:rPr>
              <a:t>s</a:t>
            </a:r>
            <a:r>
              <a:rPr lang="fr-FR" sz="1600" baseline="30000" dirty="0" smtClean="0">
                <a:latin typeface="Arial"/>
                <a:cs typeface="Arial"/>
              </a:rPr>
              <a:t>, dure</a:t>
            </a:r>
            <a:r>
              <a:rPr lang="fr-FR" sz="1600" baseline="30000" dirty="0" smtClean="0">
                <a:solidFill>
                  <a:srgbClr val="7F7F7F"/>
                </a:solidFill>
                <a:latin typeface="Arial"/>
                <a:cs typeface="Arial"/>
              </a:rPr>
              <a:t>s</a:t>
            </a:r>
            <a:r>
              <a:rPr lang="fr-FR" sz="1600" baseline="30000" dirty="0" smtClean="0">
                <a:latin typeface="Arial"/>
                <a:cs typeface="Arial"/>
              </a:rPr>
              <a:t>, d</a:t>
            </a:r>
            <a:r>
              <a:rPr lang="fr-FR" sz="1600" baseline="30000" dirty="0" smtClean="0">
                <a:solidFill>
                  <a:srgbClr val="008000"/>
                </a:solidFill>
                <a:latin typeface="Arial"/>
                <a:cs typeface="Arial"/>
              </a:rPr>
              <a:t>ou</a:t>
            </a:r>
            <a:r>
              <a:rPr lang="fr-FR" sz="1600" baseline="30000" dirty="0" smtClean="0">
                <a:latin typeface="Arial"/>
                <a:cs typeface="Arial"/>
              </a:rPr>
              <a:t>ce</a:t>
            </a:r>
            <a:r>
              <a:rPr lang="fr-FR" sz="1600" baseline="30000" dirty="0" smtClean="0">
                <a:solidFill>
                  <a:srgbClr val="7F7F7F"/>
                </a:solidFill>
                <a:latin typeface="Arial"/>
                <a:cs typeface="Arial"/>
              </a:rPr>
              <a:t>s</a:t>
            </a:r>
            <a:r>
              <a:rPr lang="fr-FR" sz="1600" baseline="30000" dirty="0" smtClean="0">
                <a:latin typeface="Arial"/>
                <a:cs typeface="Arial"/>
              </a:rPr>
              <a:t>...), s</a:t>
            </a:r>
            <a:r>
              <a:rPr lang="fr-FR" sz="1600" baseline="30000" dirty="0" smtClean="0">
                <a:solidFill>
                  <a:srgbClr val="008000"/>
                </a:solidFill>
                <a:latin typeface="Arial"/>
                <a:cs typeface="Arial"/>
              </a:rPr>
              <a:t>en</a:t>
            </a:r>
            <a:r>
              <a:rPr lang="fr-FR" sz="1600" baseline="30000" dirty="0" smtClean="0">
                <a:latin typeface="Arial"/>
                <a:cs typeface="Arial"/>
              </a:rPr>
              <a:t>t</a:t>
            </a:r>
            <a:r>
              <a:rPr lang="fr-FR" sz="1600" baseline="30000" dirty="0" smtClean="0">
                <a:solidFill>
                  <a:srgbClr val="008000"/>
                </a:solidFill>
                <a:latin typeface="Arial"/>
                <a:cs typeface="Arial"/>
              </a:rPr>
              <a:t>eu</a:t>
            </a:r>
            <a:r>
              <a:rPr lang="fr-FR" sz="1600" baseline="30000" dirty="0" smtClean="0">
                <a:latin typeface="Arial"/>
                <a:cs typeface="Arial"/>
              </a:rPr>
              <a:t>r</a:t>
            </a:r>
            <a:r>
              <a:rPr lang="fr-FR" sz="1600" baseline="30000" dirty="0" smtClean="0">
                <a:solidFill>
                  <a:srgbClr val="7F7F7F"/>
                </a:solidFill>
                <a:latin typeface="Arial"/>
                <a:cs typeface="Arial"/>
              </a:rPr>
              <a:t>s</a:t>
            </a:r>
            <a:r>
              <a:rPr lang="fr-FR" sz="1600" baseline="30000" dirty="0" smtClean="0">
                <a:latin typeface="Arial"/>
                <a:cs typeface="Arial"/>
              </a:rPr>
              <a:t> (pl</a:t>
            </a:r>
            <a:r>
              <a:rPr lang="fr-FR" sz="1600" baseline="30000" dirty="0" smtClean="0">
                <a:solidFill>
                  <a:srgbClr val="008000"/>
                </a:solidFill>
                <a:latin typeface="Arial"/>
                <a:cs typeface="Arial"/>
              </a:rPr>
              <a:t>an</a:t>
            </a:r>
            <a:r>
              <a:rPr lang="fr-FR" sz="1600" baseline="30000" dirty="0" smtClean="0">
                <a:latin typeface="Arial"/>
                <a:cs typeface="Arial"/>
              </a:rPr>
              <a:t>te</a:t>
            </a:r>
            <a:r>
              <a:rPr lang="fr-FR" sz="1600" baseline="30000" dirty="0" smtClean="0">
                <a:solidFill>
                  <a:srgbClr val="7F7F7F"/>
                </a:solidFill>
                <a:latin typeface="Arial"/>
                <a:cs typeface="Arial"/>
              </a:rPr>
              <a:t>s</a:t>
            </a:r>
            <a:r>
              <a:rPr lang="fr-FR" sz="1600" baseline="30000" dirty="0" smtClean="0">
                <a:latin typeface="Arial"/>
                <a:cs typeface="Arial"/>
              </a:rPr>
              <a:t> aromati</a:t>
            </a:r>
            <a:r>
              <a:rPr lang="fr-FR" sz="1600" baseline="30000" dirty="0" smtClean="0">
                <a:solidFill>
                  <a:srgbClr val="0000FF"/>
                </a:solidFill>
                <a:latin typeface="Arial"/>
                <a:cs typeface="Arial"/>
              </a:rPr>
              <a:t>qu</a:t>
            </a:r>
            <a:r>
              <a:rPr lang="fr-FR" sz="1600" baseline="30000" dirty="0" smtClean="0">
                <a:latin typeface="Arial"/>
                <a:cs typeface="Arial"/>
              </a:rPr>
              <a:t>e</a:t>
            </a:r>
            <a:r>
              <a:rPr lang="fr-FR" sz="1600" baseline="30000" dirty="0" smtClean="0">
                <a:solidFill>
                  <a:srgbClr val="7F7F7F"/>
                </a:solidFill>
                <a:latin typeface="Arial"/>
                <a:cs typeface="Arial"/>
              </a:rPr>
              <a:t>s</a:t>
            </a:r>
            <a:r>
              <a:rPr lang="fr-FR" sz="1600" baseline="30000" dirty="0" smtClean="0">
                <a:latin typeface="Arial"/>
                <a:cs typeface="Arial"/>
              </a:rPr>
              <a:t>, fruité</a:t>
            </a:r>
            <a:r>
              <a:rPr lang="fr-FR" sz="1600" baseline="30000" dirty="0" smtClean="0">
                <a:solidFill>
                  <a:srgbClr val="7F7F7F"/>
                </a:solidFill>
                <a:latin typeface="Arial"/>
                <a:cs typeface="Arial"/>
              </a:rPr>
              <a:t>es</a:t>
            </a:r>
            <a:r>
              <a:rPr lang="fr-FR" sz="1600" baseline="30000" dirty="0" smtClean="0">
                <a:latin typeface="Arial"/>
                <a:cs typeface="Arial"/>
              </a:rPr>
              <a:t>, g</a:t>
            </a:r>
            <a:r>
              <a:rPr lang="fr-FR" sz="1600" baseline="30000" dirty="0" smtClean="0">
                <a:solidFill>
                  <a:srgbClr val="008000"/>
                </a:solidFill>
                <a:latin typeface="Arial"/>
                <a:cs typeface="Arial"/>
              </a:rPr>
              <a:t>ou</a:t>
            </a:r>
            <a:r>
              <a:rPr lang="fr-FR" sz="1600" baseline="30000" dirty="0" smtClean="0">
                <a:latin typeface="Arial"/>
                <a:cs typeface="Arial"/>
              </a:rPr>
              <a:t>rm</a:t>
            </a:r>
            <a:r>
              <a:rPr lang="fr-FR" sz="1600" baseline="30000" dirty="0" smtClean="0">
                <a:solidFill>
                  <a:srgbClr val="008000"/>
                </a:solidFill>
                <a:latin typeface="Arial"/>
                <a:cs typeface="Arial"/>
              </a:rPr>
              <a:t>an</a:t>
            </a:r>
            <a:r>
              <a:rPr lang="fr-FR" sz="1600" baseline="30000" dirty="0" smtClean="0">
                <a:latin typeface="Arial"/>
                <a:cs typeface="Arial"/>
              </a:rPr>
              <a:t>de</a:t>
            </a:r>
            <a:r>
              <a:rPr lang="fr-FR" sz="1600" baseline="30000" dirty="0" smtClean="0">
                <a:solidFill>
                  <a:srgbClr val="7F7F7F"/>
                </a:solidFill>
                <a:latin typeface="Arial"/>
                <a:cs typeface="Arial"/>
              </a:rPr>
              <a:t>s</a:t>
            </a:r>
            <a:r>
              <a:rPr lang="fr-FR" sz="1600" baseline="30000" dirty="0" smtClean="0">
                <a:latin typeface="Arial"/>
                <a:cs typeface="Arial"/>
              </a:rPr>
              <a:t>...), image</a:t>
            </a:r>
            <a:r>
              <a:rPr lang="fr-FR" sz="1600" baseline="30000" dirty="0" smtClean="0">
                <a:solidFill>
                  <a:srgbClr val="7F7F7F"/>
                </a:solidFill>
                <a:latin typeface="Arial"/>
                <a:cs typeface="Arial"/>
              </a:rPr>
              <a:t>s</a:t>
            </a:r>
            <a:r>
              <a:rPr lang="fr-FR" sz="1600" baseline="30000" dirty="0" smtClean="0">
                <a:latin typeface="Arial"/>
                <a:cs typeface="Arial"/>
              </a:rPr>
              <a:t> (</a:t>
            </a:r>
            <a:r>
              <a:rPr lang="fr-FR" sz="1600" baseline="30000" dirty="0" smtClean="0">
                <a:solidFill>
                  <a:srgbClr val="008000"/>
                </a:solidFill>
                <a:latin typeface="Arial"/>
                <a:cs typeface="Arial"/>
              </a:rPr>
              <a:t>an</a:t>
            </a:r>
            <a:r>
              <a:rPr lang="fr-FR" sz="1600" baseline="30000" dirty="0" smtClean="0">
                <a:latin typeface="Arial"/>
                <a:cs typeface="Arial"/>
              </a:rPr>
              <a:t>cienne</a:t>
            </a:r>
            <a:r>
              <a:rPr lang="fr-FR" sz="1600" baseline="30000" dirty="0" smtClean="0">
                <a:solidFill>
                  <a:srgbClr val="7F7F7F"/>
                </a:solidFill>
                <a:latin typeface="Arial"/>
                <a:cs typeface="Arial"/>
              </a:rPr>
              <a:t>s</a:t>
            </a:r>
            <a:r>
              <a:rPr lang="fr-FR" sz="1600" baseline="30000" dirty="0" smtClean="0">
                <a:latin typeface="Arial"/>
                <a:cs typeface="Arial"/>
              </a:rPr>
              <a:t> et n</a:t>
            </a:r>
            <a:r>
              <a:rPr lang="fr-FR" sz="1600" baseline="30000" dirty="0" smtClean="0">
                <a:solidFill>
                  <a:srgbClr val="008000"/>
                </a:solidFill>
                <a:latin typeface="Arial"/>
                <a:cs typeface="Arial"/>
              </a:rPr>
              <a:t>ou</a:t>
            </a:r>
            <a:r>
              <a:rPr lang="fr-FR" sz="1600" baseline="30000" dirty="0" smtClean="0">
                <a:latin typeface="Arial"/>
                <a:cs typeface="Arial"/>
              </a:rPr>
              <a:t>velle</a:t>
            </a:r>
            <a:r>
              <a:rPr lang="fr-FR" sz="1600" baseline="30000" dirty="0" smtClean="0">
                <a:solidFill>
                  <a:srgbClr val="7F7F7F"/>
                </a:solidFill>
                <a:latin typeface="Arial"/>
                <a:cs typeface="Arial"/>
              </a:rPr>
              <a:t>s</a:t>
            </a:r>
            <a:r>
              <a:rPr lang="fr-FR" sz="1600" baseline="30000" dirty="0" smtClean="0">
                <a:latin typeface="Arial"/>
                <a:cs typeface="Arial"/>
              </a:rPr>
              <a:t> généra</a:t>
            </a:r>
            <a:r>
              <a:rPr lang="fr-FR" sz="1600" baseline="30000" dirty="0" smtClean="0">
                <a:solidFill>
                  <a:srgbClr val="800000"/>
                </a:solidFill>
                <a:latin typeface="Arial"/>
                <a:cs typeface="Arial"/>
              </a:rPr>
              <a:t>tion</a:t>
            </a:r>
            <a:r>
              <a:rPr lang="fr-FR" sz="1600" baseline="30000" dirty="0" smtClean="0">
                <a:solidFill>
                  <a:srgbClr val="7F7F7F"/>
                </a:solidFill>
                <a:latin typeface="Arial"/>
                <a:cs typeface="Arial"/>
              </a:rPr>
              <a:t>s</a:t>
            </a:r>
            <a:r>
              <a:rPr lang="fr-FR" sz="1600" baseline="30000" dirty="0" smtClean="0">
                <a:latin typeface="Arial"/>
                <a:cs typeface="Arial"/>
              </a:rPr>
              <a:t>), g</a:t>
            </a:r>
            <a:r>
              <a:rPr lang="fr-FR" sz="1600" baseline="30000" dirty="0" smtClean="0">
                <a:solidFill>
                  <a:srgbClr val="008000"/>
                </a:solidFill>
                <a:latin typeface="Arial"/>
                <a:cs typeface="Arial"/>
              </a:rPr>
              <a:t>oû</a:t>
            </a:r>
            <a:r>
              <a:rPr lang="fr-FR" sz="1600" baseline="30000" dirty="0" smtClean="0">
                <a:solidFill>
                  <a:srgbClr val="7F7F7F"/>
                </a:solidFill>
                <a:latin typeface="Arial"/>
                <a:cs typeface="Arial"/>
              </a:rPr>
              <a:t>ts</a:t>
            </a:r>
            <a:r>
              <a:rPr lang="fr-FR" sz="1600" baseline="30000" dirty="0" smtClean="0">
                <a:latin typeface="Arial"/>
                <a:cs typeface="Arial"/>
              </a:rPr>
              <a:t> (sucré</a:t>
            </a:r>
            <a:r>
              <a:rPr lang="fr-FR" sz="1600" baseline="30000" dirty="0" smtClean="0">
                <a:solidFill>
                  <a:srgbClr val="7F7F7F"/>
                </a:solidFill>
                <a:latin typeface="Arial"/>
                <a:cs typeface="Arial"/>
              </a:rPr>
              <a:t>s</a:t>
            </a:r>
            <a:r>
              <a:rPr lang="fr-FR" sz="1600" baseline="30000" dirty="0" smtClean="0">
                <a:latin typeface="Arial"/>
                <a:cs typeface="Arial"/>
              </a:rPr>
              <a:t>, salé</a:t>
            </a:r>
            <a:r>
              <a:rPr lang="fr-FR" sz="1600" baseline="30000" dirty="0" smtClean="0">
                <a:solidFill>
                  <a:srgbClr val="7F7F7F"/>
                </a:solidFill>
                <a:latin typeface="Arial"/>
                <a:cs typeface="Arial"/>
              </a:rPr>
              <a:t>s</a:t>
            </a:r>
            <a:r>
              <a:rPr lang="fr-FR" sz="1600" baseline="30000" dirty="0" smtClean="0">
                <a:latin typeface="Arial"/>
                <a:cs typeface="Arial"/>
              </a:rPr>
              <a:t>, acide</a:t>
            </a:r>
            <a:r>
              <a:rPr lang="fr-FR" sz="1600" baseline="30000" dirty="0" smtClean="0">
                <a:solidFill>
                  <a:srgbClr val="7F7F7F"/>
                </a:solidFill>
                <a:latin typeface="Arial"/>
                <a:cs typeface="Arial"/>
              </a:rPr>
              <a:t>s</a:t>
            </a:r>
            <a:r>
              <a:rPr lang="fr-FR" sz="1600" baseline="30000" dirty="0" smtClean="0">
                <a:latin typeface="Arial"/>
                <a:cs typeface="Arial"/>
              </a:rPr>
              <a:t>, amer</a:t>
            </a:r>
            <a:r>
              <a:rPr lang="fr-FR" sz="1600" baseline="30000" dirty="0" smtClean="0">
                <a:solidFill>
                  <a:srgbClr val="7F7F7F"/>
                </a:solidFill>
                <a:latin typeface="Arial"/>
                <a:cs typeface="Arial"/>
              </a:rPr>
              <a:t>s</a:t>
            </a:r>
            <a:r>
              <a:rPr lang="fr-FR" sz="1600" baseline="30000" dirty="0" smtClean="0">
                <a:latin typeface="Arial"/>
                <a:cs typeface="Arial"/>
              </a:rPr>
              <a:t>) et sonorité</a:t>
            </a:r>
            <a:r>
              <a:rPr lang="fr-FR" sz="1600" baseline="30000" dirty="0" smtClean="0">
                <a:solidFill>
                  <a:srgbClr val="7F7F7F"/>
                </a:solidFill>
                <a:latin typeface="Arial"/>
                <a:cs typeface="Arial"/>
              </a:rPr>
              <a:t>s</a:t>
            </a:r>
            <a:r>
              <a:rPr lang="fr-FR" sz="1600" baseline="30000" dirty="0" smtClean="0">
                <a:latin typeface="Arial"/>
                <a:cs typeface="Arial"/>
              </a:rPr>
              <a:t> (nature, anim</a:t>
            </a:r>
            <a:r>
              <a:rPr lang="fr-FR" sz="1600" baseline="30000" dirty="0" smtClean="0">
                <a:solidFill>
                  <a:srgbClr val="008000"/>
                </a:solidFill>
                <a:latin typeface="Arial"/>
                <a:cs typeface="Arial"/>
              </a:rPr>
              <a:t>au</a:t>
            </a:r>
            <a:r>
              <a:rPr lang="fr-FR" sz="1600" baseline="30000" dirty="0" smtClean="0">
                <a:solidFill>
                  <a:srgbClr val="7F7F7F"/>
                </a:solidFill>
                <a:latin typeface="Arial"/>
                <a:cs typeface="Arial"/>
              </a:rPr>
              <a:t>x</a:t>
            </a:r>
            <a:r>
              <a:rPr lang="fr-FR" sz="1600" baseline="30000" dirty="0" smtClean="0">
                <a:latin typeface="Arial"/>
                <a:cs typeface="Arial"/>
              </a:rPr>
              <a:t> et de la vi</a:t>
            </a:r>
            <a:r>
              <a:rPr lang="fr-FR" sz="1600" baseline="30000" dirty="0" smtClean="0">
                <a:solidFill>
                  <a:srgbClr val="7F7F7F"/>
                </a:solidFill>
                <a:latin typeface="Arial"/>
                <a:cs typeface="Arial"/>
              </a:rPr>
              <a:t>e</a:t>
            </a:r>
            <a:r>
              <a:rPr lang="fr-FR" sz="1600" baseline="30000" dirty="0" smtClean="0">
                <a:latin typeface="Arial"/>
                <a:cs typeface="Arial"/>
              </a:rPr>
              <a:t> </a:t>
            </a:r>
            <a:r>
              <a:rPr lang="fr-FR" sz="1600" baseline="30000" dirty="0" smtClean="0">
                <a:solidFill>
                  <a:srgbClr val="0000FF"/>
                </a:solidFill>
                <a:latin typeface="Arial"/>
                <a:cs typeface="Arial"/>
              </a:rPr>
              <a:t>qu</a:t>
            </a:r>
            <a:r>
              <a:rPr lang="fr-FR" sz="1600" baseline="30000" dirty="0" smtClean="0">
                <a:latin typeface="Arial"/>
                <a:cs typeface="Arial"/>
              </a:rPr>
              <a:t>otidienne).</a:t>
            </a:r>
            <a:endParaRPr lang="fr-FR" sz="1600" baseline="30000" dirty="0">
              <a:latin typeface="Arial"/>
              <a:cs typeface="Arial"/>
            </a:endParaRPr>
          </a:p>
        </p:txBody>
      </p:sp>
      <p:pic>
        <p:nvPicPr>
          <p:cNvPr id="4" name="Image 3"/>
          <p:cNvPicPr>
            <a:picLocks noChangeAspect="1"/>
          </p:cNvPicPr>
          <p:nvPr/>
        </p:nvPicPr>
        <p:blipFill>
          <a:blip r:embed="rId2"/>
          <a:stretch>
            <a:fillRect/>
          </a:stretch>
        </p:blipFill>
        <p:spPr>
          <a:xfrm>
            <a:off x="222251" y="1303867"/>
            <a:ext cx="2925234" cy="2030151"/>
          </a:xfrm>
          <a:prstGeom prst="rect">
            <a:avLst/>
          </a:prstGeom>
        </p:spPr>
      </p:pic>
      <p:sp>
        <p:nvSpPr>
          <p:cNvPr id="8" name="Rectangle à coins arrondis 7"/>
          <p:cNvSpPr/>
          <p:nvPr/>
        </p:nvSpPr>
        <p:spPr>
          <a:xfrm>
            <a:off x="1716620" y="5195441"/>
            <a:ext cx="3496733" cy="388648"/>
          </a:xfrm>
          <a:prstGeom prst="roundRect">
            <a:avLst/>
          </a:prstGeom>
          <a:solidFill>
            <a:schemeClr val="bg1">
              <a:lumMod val="75000"/>
            </a:schemeClr>
          </a:solidFill>
          <a:ln w="12700" cmpd="sng">
            <a:solidFill>
              <a:schemeClr val="tx1"/>
            </a:solidFill>
            <a:prstDash val="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400" dirty="0" smtClean="0">
                <a:solidFill>
                  <a:srgbClr val="000000"/>
                </a:solidFill>
                <a:latin typeface="Comic Sans MS"/>
                <a:ea typeface="ＭＳ 明朝"/>
                <a:cs typeface="Times New Roman"/>
              </a:rPr>
              <a:t>Lecture 48 : un article de journal</a:t>
            </a:r>
          </a:p>
        </p:txBody>
      </p:sp>
      <p:pic>
        <p:nvPicPr>
          <p:cNvPr id="10" name="Image 9"/>
          <p:cNvPicPr>
            <a:picLocks noChangeAspect="1"/>
          </p:cNvPicPr>
          <p:nvPr/>
        </p:nvPicPr>
        <p:blipFill>
          <a:blip r:embed="rId2"/>
          <a:stretch>
            <a:fillRect/>
          </a:stretch>
        </p:blipFill>
        <p:spPr>
          <a:xfrm>
            <a:off x="254003" y="6366933"/>
            <a:ext cx="2925234" cy="2030151"/>
          </a:xfrm>
          <a:prstGeom prst="rect">
            <a:avLst/>
          </a:prstGeom>
        </p:spPr>
      </p:pic>
      <p:sp>
        <p:nvSpPr>
          <p:cNvPr id="11" name="Rectangle 10"/>
          <p:cNvSpPr/>
          <p:nvPr/>
        </p:nvSpPr>
        <p:spPr>
          <a:xfrm>
            <a:off x="190499" y="5784263"/>
            <a:ext cx="6345767" cy="4160451"/>
          </a:xfrm>
          <a:prstGeom prst="rect">
            <a:avLst/>
          </a:prstGeom>
        </p:spPr>
        <p:txBody>
          <a:bodyPr wrap="square">
            <a:spAutoFit/>
          </a:bodyPr>
          <a:lstStyle/>
          <a:p>
            <a:pPr>
              <a:lnSpc>
                <a:spcPct val="140000"/>
              </a:lnSpc>
            </a:pPr>
            <a:r>
              <a:rPr lang="fr-FR" sz="2000" b="1" baseline="30000" dirty="0"/>
              <a:t>QUAND LES SENIOR</a:t>
            </a:r>
            <a:r>
              <a:rPr lang="fr-FR" sz="2000" b="1" baseline="30000" dirty="0">
                <a:solidFill>
                  <a:srgbClr val="7F7F7F"/>
                </a:solidFill>
              </a:rPr>
              <a:t>S</a:t>
            </a:r>
            <a:r>
              <a:rPr lang="fr-FR" sz="2000" b="1" baseline="30000" dirty="0"/>
              <a:t> ET LES JUNIOR</a:t>
            </a:r>
            <a:r>
              <a:rPr lang="fr-FR" sz="2000" b="1" baseline="30000" dirty="0">
                <a:solidFill>
                  <a:srgbClr val="7F7F7F"/>
                </a:solidFill>
              </a:rPr>
              <a:t>S</a:t>
            </a:r>
            <a:r>
              <a:rPr lang="fr-FR" sz="2000" b="1" baseline="30000" dirty="0"/>
              <a:t> SE PRETE</a:t>
            </a:r>
            <a:r>
              <a:rPr lang="fr-FR" sz="2000" b="1" baseline="30000" dirty="0">
                <a:solidFill>
                  <a:srgbClr val="7F7F7F"/>
                </a:solidFill>
              </a:rPr>
              <a:t>NT</a:t>
            </a:r>
            <a:r>
              <a:rPr lang="fr-FR" sz="2000" b="1" baseline="30000" dirty="0"/>
              <a:t> AU</a:t>
            </a:r>
            <a:r>
              <a:rPr lang="fr-FR" sz="2000" b="1" baseline="30000" dirty="0">
                <a:solidFill>
                  <a:srgbClr val="7F7F7F"/>
                </a:solidFill>
              </a:rPr>
              <a:t>X</a:t>
            </a:r>
            <a:r>
              <a:rPr lang="fr-FR" sz="2000" b="1" baseline="30000" dirty="0"/>
              <a:t> JEU</a:t>
            </a:r>
            <a:r>
              <a:rPr lang="fr-FR" sz="2000" b="1" baseline="30000" dirty="0">
                <a:solidFill>
                  <a:srgbClr val="7F7F7F"/>
                </a:solidFill>
              </a:rPr>
              <a:t>X</a:t>
            </a:r>
            <a:r>
              <a:rPr lang="fr-FR" sz="2000" b="1" baseline="30000" dirty="0"/>
              <a:t>...</a:t>
            </a:r>
          </a:p>
          <a:p>
            <a:pPr marL="3141663">
              <a:lnSpc>
                <a:spcPct val="140000"/>
              </a:lnSpc>
            </a:pPr>
            <a:endParaRPr lang="fr-FR" sz="1600" baseline="30000" dirty="0" smtClean="0">
              <a:latin typeface="Arial"/>
              <a:cs typeface="Arial"/>
            </a:endParaRPr>
          </a:p>
          <a:p>
            <a:pPr marL="2963863">
              <a:lnSpc>
                <a:spcPct val="140000"/>
              </a:lnSpc>
            </a:pPr>
            <a:r>
              <a:rPr lang="fr-FR" sz="1600" baseline="30000" dirty="0" smtClean="0">
                <a:latin typeface="Arial"/>
                <a:cs typeface="Arial"/>
              </a:rPr>
              <a:t>Aprè</a:t>
            </a:r>
            <a:r>
              <a:rPr lang="fr-FR" sz="1600" baseline="30000" dirty="0" smtClean="0">
                <a:solidFill>
                  <a:schemeClr val="bg1">
                    <a:lumMod val="50000"/>
                  </a:schemeClr>
                </a:solidFill>
                <a:latin typeface="Arial"/>
                <a:cs typeface="Arial"/>
              </a:rPr>
              <a:t>s</a:t>
            </a:r>
            <a:r>
              <a:rPr lang="fr-FR" sz="1600" baseline="30000" dirty="0" smtClean="0">
                <a:latin typeface="Arial"/>
                <a:cs typeface="Arial"/>
              </a:rPr>
              <a:t> </a:t>
            </a:r>
            <a:r>
              <a:rPr lang="fr-FR" sz="1600" baseline="30000" dirty="0">
                <a:latin typeface="Arial"/>
                <a:cs typeface="Arial"/>
              </a:rPr>
              <a:t>l'opéra</a:t>
            </a:r>
            <a:r>
              <a:rPr lang="fr-FR" sz="1600" baseline="30000" dirty="0">
                <a:solidFill>
                  <a:srgbClr val="800000"/>
                </a:solidFill>
                <a:latin typeface="Arial"/>
                <a:cs typeface="Arial"/>
              </a:rPr>
              <a:t>tion</a:t>
            </a:r>
            <a:r>
              <a:rPr lang="fr-FR" sz="1600" baseline="30000" dirty="0">
                <a:latin typeface="Arial"/>
                <a:cs typeface="Arial"/>
              </a:rPr>
              <a:t> </a:t>
            </a:r>
            <a:r>
              <a:rPr lang="fr-FR" sz="1600" i="1" baseline="30000" dirty="0">
                <a:latin typeface="Arial"/>
                <a:cs typeface="Arial"/>
              </a:rPr>
              <a:t>Peti</a:t>
            </a:r>
            <a:r>
              <a:rPr lang="fr-FR" sz="1600" i="1" baseline="30000" dirty="0">
                <a:solidFill>
                  <a:srgbClr val="7F7F7F"/>
                </a:solidFill>
                <a:latin typeface="Arial"/>
                <a:cs typeface="Arial"/>
              </a:rPr>
              <a:t>t</a:t>
            </a:r>
            <a:r>
              <a:rPr lang="fr-FR" sz="1600" i="1" baseline="30000" dirty="0">
                <a:latin typeface="Arial"/>
                <a:cs typeface="Arial"/>
              </a:rPr>
              <a:t>-déj</a:t>
            </a:r>
            <a:r>
              <a:rPr lang="fr-FR" sz="1600" i="1" baseline="30000" dirty="0">
                <a:solidFill>
                  <a:srgbClr val="008000"/>
                </a:solidFill>
                <a:latin typeface="Arial"/>
                <a:cs typeface="Arial"/>
              </a:rPr>
              <a:t>eu</a:t>
            </a:r>
            <a:r>
              <a:rPr lang="fr-FR" sz="1600" i="1" baseline="30000" dirty="0">
                <a:latin typeface="Arial"/>
                <a:cs typeface="Arial"/>
              </a:rPr>
              <a:t>ner </a:t>
            </a:r>
            <a:r>
              <a:rPr lang="fr-FR" sz="1600" baseline="30000" dirty="0">
                <a:latin typeface="Arial"/>
                <a:cs typeface="Arial"/>
              </a:rPr>
              <a:t>et la prév</a:t>
            </a:r>
            <a:r>
              <a:rPr lang="fr-FR" sz="1600" baseline="30000" dirty="0">
                <a:solidFill>
                  <a:srgbClr val="008000"/>
                </a:solidFill>
                <a:latin typeface="Arial"/>
                <a:cs typeface="Arial"/>
              </a:rPr>
              <a:t>en</a:t>
            </a:r>
            <a:r>
              <a:rPr lang="fr-FR" sz="1600" baseline="30000" dirty="0">
                <a:solidFill>
                  <a:srgbClr val="800000"/>
                </a:solidFill>
                <a:latin typeface="Arial"/>
                <a:cs typeface="Arial"/>
              </a:rPr>
              <a:t>tion</a:t>
            </a:r>
            <a:r>
              <a:rPr lang="fr-FR" sz="1600" baseline="30000" dirty="0">
                <a:latin typeface="Arial"/>
                <a:cs typeface="Arial"/>
              </a:rPr>
              <a:t> sur l'</a:t>
            </a:r>
            <a:r>
              <a:rPr lang="fr-FR" sz="1600" baseline="30000" dirty="0">
                <a:solidFill>
                  <a:srgbClr val="7F7F7F"/>
                </a:solidFill>
                <a:latin typeface="Arial"/>
                <a:cs typeface="Arial"/>
              </a:rPr>
              <a:t>h</a:t>
            </a:r>
            <a:r>
              <a:rPr lang="fr-FR" sz="1600" baseline="30000" dirty="0">
                <a:latin typeface="Arial"/>
                <a:cs typeface="Arial"/>
              </a:rPr>
              <a:t>ygiène, les étudi</a:t>
            </a:r>
            <a:r>
              <a:rPr lang="fr-FR" sz="1600" baseline="30000" dirty="0">
                <a:solidFill>
                  <a:srgbClr val="008000"/>
                </a:solidFill>
                <a:latin typeface="Arial"/>
                <a:cs typeface="Arial"/>
              </a:rPr>
              <a:t>an</a:t>
            </a:r>
            <a:r>
              <a:rPr lang="fr-FR" sz="1600" baseline="30000" dirty="0">
                <a:solidFill>
                  <a:srgbClr val="7F7F7F"/>
                </a:solidFill>
                <a:latin typeface="Arial"/>
                <a:cs typeface="Arial"/>
              </a:rPr>
              <a:t>ts</a:t>
            </a:r>
            <a:r>
              <a:rPr lang="fr-FR" sz="1600" baseline="30000" dirty="0">
                <a:latin typeface="Arial"/>
                <a:cs typeface="Arial"/>
              </a:rPr>
              <a:t> de BTS Économi</a:t>
            </a:r>
            <a:r>
              <a:rPr lang="fr-FR" sz="1600" baseline="30000" dirty="0">
                <a:solidFill>
                  <a:srgbClr val="7F7F7F"/>
                </a:solidFill>
                <a:latin typeface="Arial"/>
                <a:cs typeface="Arial"/>
              </a:rPr>
              <a:t>e</a:t>
            </a:r>
            <a:r>
              <a:rPr lang="fr-FR" sz="1600" baseline="30000" dirty="0">
                <a:latin typeface="Arial"/>
                <a:cs typeface="Arial"/>
              </a:rPr>
              <a:t> Sociale et Familiale </a:t>
            </a:r>
            <a:r>
              <a:rPr lang="fr-FR" sz="1600" baseline="30000" dirty="0" smtClean="0">
                <a:latin typeface="Arial"/>
                <a:cs typeface="Arial"/>
              </a:rPr>
              <a:t>on</a:t>
            </a:r>
            <a:r>
              <a:rPr lang="fr-FR" sz="1600" baseline="30000" dirty="0" smtClean="0">
                <a:solidFill>
                  <a:srgbClr val="7F7F7F"/>
                </a:solidFill>
                <a:latin typeface="Arial"/>
                <a:cs typeface="Arial"/>
              </a:rPr>
              <a:t>t</a:t>
            </a:r>
            <a:r>
              <a:rPr lang="fr-FR" sz="1600" baseline="30000" dirty="0" smtClean="0">
                <a:latin typeface="Arial"/>
                <a:cs typeface="Arial"/>
              </a:rPr>
              <a:t> organisé une </a:t>
            </a:r>
            <a:r>
              <a:rPr lang="fr-FR" sz="1600" baseline="30000" dirty="0">
                <a:latin typeface="Arial"/>
                <a:cs typeface="Arial"/>
              </a:rPr>
              <a:t>r</a:t>
            </a:r>
            <a:r>
              <a:rPr lang="fr-FR" sz="1600" baseline="30000" dirty="0">
                <a:solidFill>
                  <a:srgbClr val="008000"/>
                </a:solidFill>
                <a:latin typeface="Arial"/>
                <a:cs typeface="Arial"/>
              </a:rPr>
              <a:t>en</a:t>
            </a:r>
            <a:r>
              <a:rPr lang="fr-FR" sz="1600" baseline="30000" dirty="0">
                <a:latin typeface="Arial"/>
                <a:cs typeface="Arial"/>
              </a:rPr>
              <a:t>c</a:t>
            </a:r>
            <a:r>
              <a:rPr lang="fr-FR" sz="1600" baseline="30000" dirty="0">
                <a:solidFill>
                  <a:srgbClr val="008000"/>
                </a:solidFill>
                <a:latin typeface="Arial"/>
                <a:cs typeface="Arial"/>
              </a:rPr>
              <a:t>on</a:t>
            </a:r>
            <a:r>
              <a:rPr lang="fr-FR" sz="1600" baseline="30000" dirty="0">
                <a:latin typeface="Arial"/>
                <a:cs typeface="Arial"/>
              </a:rPr>
              <a:t>tre </a:t>
            </a:r>
            <a:r>
              <a:rPr lang="fr-FR" sz="1600" baseline="30000" dirty="0">
                <a:solidFill>
                  <a:srgbClr val="008000"/>
                </a:solidFill>
                <a:latin typeface="Arial"/>
                <a:cs typeface="Arial"/>
              </a:rPr>
              <a:t>in</a:t>
            </a:r>
            <a:r>
              <a:rPr lang="fr-FR" sz="1600" baseline="30000" dirty="0">
                <a:latin typeface="Arial"/>
                <a:cs typeface="Arial"/>
              </a:rPr>
              <a:t>tergénéra</a:t>
            </a:r>
            <a:r>
              <a:rPr lang="fr-FR" sz="1600" baseline="30000" dirty="0">
                <a:solidFill>
                  <a:srgbClr val="800000"/>
                </a:solidFill>
                <a:latin typeface="Arial"/>
                <a:cs typeface="Arial"/>
              </a:rPr>
              <a:t>tion</a:t>
            </a:r>
            <a:r>
              <a:rPr lang="fr-FR" sz="1600" baseline="30000" dirty="0">
                <a:latin typeface="Arial"/>
                <a:cs typeface="Arial"/>
              </a:rPr>
              <a:t>nelle.</a:t>
            </a:r>
          </a:p>
          <a:p>
            <a:pPr marL="2963863">
              <a:lnSpc>
                <a:spcPct val="140000"/>
              </a:lnSpc>
            </a:pPr>
            <a:r>
              <a:rPr lang="fr-FR" sz="1600" baseline="30000" dirty="0">
                <a:latin typeface="Arial"/>
                <a:cs typeface="Arial"/>
              </a:rPr>
              <a:t>Les résid</a:t>
            </a:r>
            <a:r>
              <a:rPr lang="fr-FR" sz="1600" baseline="30000" dirty="0">
                <a:solidFill>
                  <a:srgbClr val="008000"/>
                </a:solidFill>
                <a:latin typeface="Arial"/>
                <a:cs typeface="Arial"/>
              </a:rPr>
              <a:t>en</a:t>
            </a:r>
            <a:r>
              <a:rPr lang="fr-FR" sz="1600" baseline="30000" dirty="0">
                <a:solidFill>
                  <a:srgbClr val="7F7F7F"/>
                </a:solidFill>
                <a:latin typeface="Arial"/>
                <a:cs typeface="Arial"/>
              </a:rPr>
              <a:t>ts</a:t>
            </a:r>
            <a:r>
              <a:rPr lang="fr-FR" sz="1600" baseline="30000" dirty="0">
                <a:latin typeface="Arial"/>
                <a:cs typeface="Arial"/>
              </a:rPr>
              <a:t> de </a:t>
            </a:r>
            <a:r>
              <a:rPr lang="fr-FR" sz="1600" baseline="30000" dirty="0" smtClean="0">
                <a:latin typeface="Arial"/>
                <a:cs typeface="Arial"/>
              </a:rPr>
              <a:t>la m</a:t>
            </a:r>
            <a:r>
              <a:rPr lang="fr-FR" sz="1600" baseline="30000" dirty="0" smtClean="0">
                <a:solidFill>
                  <a:srgbClr val="008000"/>
                </a:solidFill>
                <a:latin typeface="Arial"/>
                <a:cs typeface="Arial"/>
              </a:rPr>
              <a:t>ai</a:t>
            </a:r>
            <a:r>
              <a:rPr lang="fr-FR" sz="1600" baseline="30000" dirty="0" smtClean="0">
                <a:latin typeface="Arial"/>
                <a:cs typeface="Arial"/>
              </a:rPr>
              <a:t>s</a:t>
            </a:r>
            <a:r>
              <a:rPr lang="fr-FR" sz="1600" baseline="30000" dirty="0" smtClean="0">
                <a:solidFill>
                  <a:srgbClr val="008000"/>
                </a:solidFill>
                <a:latin typeface="Arial"/>
                <a:cs typeface="Arial"/>
              </a:rPr>
              <a:t>on</a:t>
            </a:r>
            <a:r>
              <a:rPr lang="fr-FR" sz="1600" baseline="30000" dirty="0" smtClean="0">
                <a:latin typeface="Arial"/>
                <a:cs typeface="Arial"/>
              </a:rPr>
              <a:t> de retr</a:t>
            </a:r>
            <a:r>
              <a:rPr lang="fr-FR" sz="1600" baseline="30000" dirty="0" smtClean="0">
                <a:solidFill>
                  <a:srgbClr val="008000"/>
                </a:solidFill>
                <a:latin typeface="Arial"/>
                <a:cs typeface="Arial"/>
              </a:rPr>
              <a:t>ai</a:t>
            </a:r>
            <a:r>
              <a:rPr lang="fr-FR" sz="1600" baseline="30000" dirty="0" smtClean="0">
                <a:latin typeface="Arial"/>
                <a:cs typeface="Arial"/>
              </a:rPr>
              <a:t>te </a:t>
            </a:r>
            <a:r>
              <a:rPr lang="fr-FR" sz="1600" i="1" baseline="30000" dirty="0" smtClean="0">
                <a:latin typeface="Arial"/>
                <a:cs typeface="Arial"/>
              </a:rPr>
              <a:t>La </a:t>
            </a:r>
            <a:r>
              <a:rPr lang="fr-FR" sz="1600" i="1" baseline="30000" dirty="0">
                <a:latin typeface="Arial"/>
                <a:cs typeface="Arial"/>
              </a:rPr>
              <a:t>Gr</a:t>
            </a:r>
            <a:r>
              <a:rPr lang="fr-FR" sz="1600" i="1" baseline="30000" dirty="0">
                <a:solidFill>
                  <a:srgbClr val="008000"/>
                </a:solidFill>
                <a:latin typeface="Arial"/>
                <a:cs typeface="Arial"/>
              </a:rPr>
              <a:t>an</a:t>
            </a:r>
            <a:r>
              <a:rPr lang="fr-FR" sz="1600" i="1" baseline="30000" dirty="0">
                <a:solidFill>
                  <a:srgbClr val="7F7F7F"/>
                </a:solidFill>
                <a:latin typeface="Arial"/>
                <a:cs typeface="Arial"/>
              </a:rPr>
              <a:t>d</a:t>
            </a:r>
            <a:r>
              <a:rPr lang="fr-FR" sz="1600" i="1" baseline="30000" dirty="0">
                <a:latin typeface="Arial"/>
                <a:cs typeface="Arial"/>
              </a:rPr>
              <a:t>-</a:t>
            </a:r>
            <a:r>
              <a:rPr lang="fr-FR" sz="1600" i="1" baseline="30000" dirty="0" smtClean="0">
                <a:latin typeface="Arial"/>
                <a:cs typeface="Arial"/>
              </a:rPr>
              <a:t>M</a:t>
            </a:r>
            <a:r>
              <a:rPr lang="fr-FR" sz="1600" i="1" baseline="30000" dirty="0" smtClean="0">
                <a:solidFill>
                  <a:srgbClr val="008000"/>
                </a:solidFill>
                <a:latin typeface="Arial"/>
                <a:cs typeface="Arial"/>
              </a:rPr>
              <a:t>ai</a:t>
            </a:r>
            <a:r>
              <a:rPr lang="fr-FR" sz="1600" i="1" baseline="30000" dirty="0" smtClean="0">
                <a:latin typeface="Arial"/>
                <a:cs typeface="Arial"/>
              </a:rPr>
              <a:t>s</a:t>
            </a:r>
            <a:r>
              <a:rPr lang="fr-FR" sz="1600" i="1" baseline="30000" dirty="0" smtClean="0">
                <a:solidFill>
                  <a:srgbClr val="008000"/>
                </a:solidFill>
                <a:latin typeface="Arial"/>
                <a:cs typeface="Arial"/>
              </a:rPr>
              <a:t>on</a:t>
            </a:r>
            <a:r>
              <a:rPr lang="fr-FR" sz="1600" i="1" baseline="30000" dirty="0" smtClean="0">
                <a:latin typeface="Arial"/>
                <a:cs typeface="Arial"/>
              </a:rPr>
              <a:t> </a:t>
            </a:r>
            <a:r>
              <a:rPr lang="fr-FR" sz="1600" baseline="30000" dirty="0">
                <a:latin typeface="Arial"/>
                <a:cs typeface="Arial"/>
              </a:rPr>
              <a:t>de </a:t>
            </a:r>
            <a:r>
              <a:rPr lang="fr-FR" sz="1600" baseline="30000" dirty="0" smtClean="0">
                <a:latin typeface="Arial"/>
                <a:cs typeface="Arial"/>
              </a:rPr>
              <a:t>S</a:t>
            </a:r>
            <a:r>
              <a:rPr lang="fr-FR" sz="1600" baseline="30000" dirty="0" smtClean="0">
                <a:solidFill>
                  <a:srgbClr val="008000"/>
                </a:solidFill>
                <a:latin typeface="Arial"/>
                <a:cs typeface="Arial"/>
              </a:rPr>
              <a:t>ain</a:t>
            </a:r>
            <a:r>
              <a:rPr lang="fr-FR" sz="1600" baseline="30000" dirty="0" smtClean="0">
                <a:latin typeface="Arial"/>
                <a:cs typeface="Arial"/>
              </a:rPr>
              <a:t>te-Savine </a:t>
            </a:r>
            <a:r>
              <a:rPr lang="fr-FR" sz="1600" baseline="30000" dirty="0">
                <a:solidFill>
                  <a:srgbClr val="008000"/>
                </a:solidFill>
                <a:latin typeface="Arial"/>
                <a:cs typeface="Arial"/>
              </a:rPr>
              <a:t>on</a:t>
            </a:r>
            <a:r>
              <a:rPr lang="fr-FR" sz="1600" baseline="30000" dirty="0">
                <a:solidFill>
                  <a:schemeClr val="bg1">
                    <a:lumMod val="50000"/>
                  </a:schemeClr>
                </a:solidFill>
                <a:latin typeface="Arial"/>
                <a:cs typeface="Arial"/>
              </a:rPr>
              <a:t>t</a:t>
            </a:r>
            <a:r>
              <a:rPr lang="fr-FR" sz="1600" baseline="30000" dirty="0">
                <a:latin typeface="Arial"/>
                <a:cs typeface="Arial"/>
              </a:rPr>
              <a:t> </a:t>
            </a:r>
            <a:r>
              <a:rPr lang="fr-FR" sz="1600" baseline="30000" dirty="0">
                <a:solidFill>
                  <a:srgbClr val="7F7F7F"/>
                </a:solidFill>
                <a:latin typeface="Arial"/>
                <a:cs typeface="Arial"/>
              </a:rPr>
              <a:t>e</a:t>
            </a:r>
            <a:r>
              <a:rPr lang="fr-FR" sz="1600" baseline="30000" dirty="0">
                <a:latin typeface="Arial"/>
                <a:cs typeface="Arial"/>
              </a:rPr>
              <a:t>u le pl</a:t>
            </a:r>
            <a:r>
              <a:rPr lang="fr-FR" sz="1600" baseline="30000" dirty="0">
                <a:solidFill>
                  <a:srgbClr val="008000"/>
                </a:solidFill>
                <a:latin typeface="Arial"/>
                <a:cs typeface="Arial"/>
              </a:rPr>
              <a:t>ai</a:t>
            </a:r>
            <a:r>
              <a:rPr lang="fr-FR" sz="1600" baseline="30000" dirty="0">
                <a:latin typeface="Arial"/>
                <a:cs typeface="Arial"/>
              </a:rPr>
              <a:t>sir </a:t>
            </a:r>
            <a:r>
              <a:rPr lang="fr-FR" sz="1600" baseline="30000" dirty="0" smtClean="0">
                <a:latin typeface="Arial"/>
                <a:cs typeface="Arial"/>
              </a:rPr>
              <a:t>de recev</a:t>
            </a:r>
            <a:r>
              <a:rPr lang="fr-FR" sz="1600" baseline="30000" dirty="0" smtClean="0">
                <a:solidFill>
                  <a:srgbClr val="008000"/>
                </a:solidFill>
                <a:latin typeface="Arial"/>
                <a:cs typeface="Arial"/>
              </a:rPr>
              <a:t>oi</a:t>
            </a:r>
            <a:r>
              <a:rPr lang="fr-FR" sz="1600" baseline="30000" dirty="0" smtClean="0">
                <a:latin typeface="Arial"/>
                <a:cs typeface="Arial"/>
              </a:rPr>
              <a:t>r </a:t>
            </a:r>
            <a:r>
              <a:rPr lang="fr-FR" sz="1600" baseline="30000" dirty="0">
                <a:latin typeface="Arial"/>
                <a:cs typeface="Arial"/>
              </a:rPr>
              <a:t>le v</a:t>
            </a:r>
            <a:r>
              <a:rPr lang="fr-FR" sz="1600" baseline="30000" dirty="0">
                <a:solidFill>
                  <a:srgbClr val="008000"/>
                </a:solidFill>
                <a:latin typeface="Arial"/>
                <a:cs typeface="Arial"/>
              </a:rPr>
              <a:t>en</a:t>
            </a:r>
            <a:r>
              <a:rPr lang="fr-FR" sz="1600" baseline="30000" dirty="0">
                <a:latin typeface="Arial"/>
                <a:cs typeface="Arial"/>
              </a:rPr>
              <a:t>dredi 13 m</a:t>
            </a:r>
            <a:r>
              <a:rPr lang="fr-FR" sz="1600" baseline="30000" dirty="0">
                <a:solidFill>
                  <a:srgbClr val="008000"/>
                </a:solidFill>
                <a:latin typeface="Arial"/>
                <a:cs typeface="Arial"/>
              </a:rPr>
              <a:t>ai</a:t>
            </a:r>
            <a:r>
              <a:rPr lang="fr-FR" sz="1600" baseline="30000" dirty="0">
                <a:latin typeface="Arial"/>
                <a:cs typeface="Arial"/>
              </a:rPr>
              <a:t> </a:t>
            </a:r>
            <a:r>
              <a:rPr lang="fr-FR" sz="1600" baseline="30000" dirty="0" smtClean="0">
                <a:latin typeface="Arial"/>
                <a:cs typeface="Arial"/>
              </a:rPr>
              <a:t>2016 </a:t>
            </a:r>
            <a:r>
              <a:rPr lang="fr-FR" sz="1600" baseline="30000" dirty="0">
                <a:latin typeface="Arial"/>
                <a:cs typeface="Arial"/>
              </a:rPr>
              <a:t>les </a:t>
            </a:r>
            <a:r>
              <a:rPr lang="fr-FR" sz="1600" baseline="30000" dirty="0">
                <a:solidFill>
                  <a:srgbClr val="008000"/>
                </a:solidFill>
                <a:latin typeface="Arial"/>
                <a:cs typeface="Arial"/>
              </a:rPr>
              <a:t>en</a:t>
            </a:r>
            <a:r>
              <a:rPr lang="fr-FR" sz="1600" baseline="30000" dirty="0">
                <a:latin typeface="Arial"/>
                <a:cs typeface="Arial"/>
              </a:rPr>
              <a:t>f</a:t>
            </a:r>
            <a:r>
              <a:rPr lang="fr-FR" sz="1600" baseline="30000" dirty="0">
                <a:solidFill>
                  <a:srgbClr val="008000"/>
                </a:solidFill>
                <a:latin typeface="Arial"/>
                <a:cs typeface="Arial"/>
              </a:rPr>
              <a:t>an</a:t>
            </a:r>
            <a:r>
              <a:rPr lang="fr-FR" sz="1600" baseline="30000" dirty="0">
                <a:solidFill>
                  <a:srgbClr val="7F7F7F"/>
                </a:solidFill>
                <a:latin typeface="Arial"/>
                <a:cs typeface="Arial"/>
              </a:rPr>
              <a:t>ts</a:t>
            </a:r>
            <a:r>
              <a:rPr lang="fr-FR" sz="1600" baseline="30000" dirty="0">
                <a:latin typeface="Arial"/>
                <a:cs typeface="Arial"/>
              </a:rPr>
              <a:t> de l'école prim</a:t>
            </a:r>
            <a:r>
              <a:rPr lang="fr-FR" sz="1600" baseline="30000" dirty="0">
                <a:solidFill>
                  <a:srgbClr val="008000"/>
                </a:solidFill>
                <a:latin typeface="Arial"/>
                <a:cs typeface="Arial"/>
              </a:rPr>
              <a:t>ai</a:t>
            </a:r>
            <a:r>
              <a:rPr lang="fr-FR" sz="1600" baseline="30000" dirty="0">
                <a:latin typeface="Arial"/>
                <a:cs typeface="Arial"/>
              </a:rPr>
              <a:t>re </a:t>
            </a:r>
            <a:r>
              <a:rPr lang="fr-FR" sz="1600" i="1" baseline="30000" dirty="0" smtClean="0">
                <a:latin typeface="Arial"/>
                <a:cs typeface="Arial"/>
              </a:rPr>
              <a:t>P</a:t>
            </a:r>
            <a:r>
              <a:rPr lang="fr-FR" sz="1600" i="1" baseline="30000" dirty="0" smtClean="0">
                <a:solidFill>
                  <a:srgbClr val="008000"/>
                </a:solidFill>
                <a:latin typeface="Arial"/>
                <a:cs typeface="Arial"/>
              </a:rPr>
              <a:t>au</a:t>
            </a:r>
            <a:r>
              <a:rPr lang="fr-FR" sz="1600" i="1" baseline="30000" dirty="0" smtClean="0">
                <a:latin typeface="Arial"/>
                <a:cs typeface="Arial"/>
              </a:rPr>
              <a:t>l </a:t>
            </a:r>
            <a:r>
              <a:rPr lang="fr-FR" sz="1600" i="1" baseline="30000" dirty="0" err="1" smtClean="0">
                <a:latin typeface="Arial"/>
                <a:cs typeface="Arial"/>
              </a:rPr>
              <a:t>M</a:t>
            </a:r>
            <a:r>
              <a:rPr lang="fr-FR" sz="1600" i="1" baseline="30000" dirty="0" err="1" smtClean="0">
                <a:solidFill>
                  <a:srgbClr val="008000"/>
                </a:solidFill>
                <a:latin typeface="Arial"/>
                <a:cs typeface="Arial"/>
              </a:rPr>
              <a:t>ai</a:t>
            </a:r>
            <a:r>
              <a:rPr lang="fr-FR" sz="1600" i="1" baseline="30000" dirty="0" err="1" smtClean="0">
                <a:latin typeface="Arial"/>
                <a:cs typeface="Arial"/>
              </a:rPr>
              <a:t>trot</a:t>
            </a:r>
            <a:r>
              <a:rPr lang="fr-FR" sz="1600" i="1" baseline="30000" dirty="0" smtClean="0">
                <a:latin typeface="Arial"/>
                <a:cs typeface="Arial"/>
              </a:rPr>
              <a:t> </a:t>
            </a:r>
            <a:r>
              <a:rPr lang="fr-FR" sz="1600" baseline="30000" dirty="0">
                <a:latin typeface="Arial"/>
                <a:cs typeface="Arial"/>
              </a:rPr>
              <a:t>de S</a:t>
            </a:r>
            <a:r>
              <a:rPr lang="fr-FR" sz="1600" baseline="30000" dirty="0">
                <a:solidFill>
                  <a:srgbClr val="008000"/>
                </a:solidFill>
                <a:latin typeface="Arial"/>
                <a:cs typeface="Arial"/>
              </a:rPr>
              <a:t>ain</a:t>
            </a:r>
            <a:r>
              <a:rPr lang="fr-FR" sz="1600" baseline="30000" dirty="0">
                <a:latin typeface="Arial"/>
                <a:cs typeface="Arial"/>
              </a:rPr>
              <a:t>t-</a:t>
            </a:r>
            <a:r>
              <a:rPr lang="fr-FR" sz="1600" baseline="30000" dirty="0">
                <a:solidFill>
                  <a:srgbClr val="008000"/>
                </a:solidFill>
                <a:latin typeface="Arial"/>
                <a:cs typeface="Arial"/>
              </a:rPr>
              <a:t>An</a:t>
            </a:r>
            <a:r>
              <a:rPr lang="fr-FR" sz="1600" baseline="30000" dirty="0">
                <a:latin typeface="Arial"/>
                <a:cs typeface="Arial"/>
              </a:rPr>
              <a:t>dré</a:t>
            </a:r>
            <a:r>
              <a:rPr lang="fr-FR" sz="1600" baseline="30000" dirty="0" smtClean="0">
                <a:latin typeface="Arial"/>
                <a:cs typeface="Arial"/>
              </a:rPr>
              <a:t>-</a:t>
            </a:r>
            <a:r>
              <a:rPr lang="fr-FR" sz="1600" baseline="30000" dirty="0">
                <a:latin typeface="Arial"/>
                <a:cs typeface="Arial"/>
              </a:rPr>
              <a:t>l</a:t>
            </a:r>
            <a:r>
              <a:rPr lang="fr-FR" sz="1600" baseline="30000" dirty="0" smtClean="0">
                <a:latin typeface="Arial"/>
                <a:cs typeface="Arial"/>
              </a:rPr>
              <a:t>es-Verg</a:t>
            </a:r>
            <a:r>
              <a:rPr lang="fr-FR" sz="1600" baseline="30000" dirty="0" smtClean="0">
                <a:solidFill>
                  <a:srgbClr val="008000"/>
                </a:solidFill>
                <a:latin typeface="Arial"/>
                <a:cs typeface="Arial"/>
              </a:rPr>
              <a:t>er</a:t>
            </a:r>
            <a:r>
              <a:rPr lang="fr-FR" sz="1600" baseline="30000" dirty="0" smtClean="0">
                <a:latin typeface="Arial"/>
                <a:cs typeface="Arial"/>
              </a:rPr>
              <a:t>s</a:t>
            </a:r>
            <a:r>
              <a:rPr lang="fr-FR" sz="1600" baseline="30000" dirty="0">
                <a:latin typeface="Arial"/>
                <a:cs typeface="Arial"/>
              </a:rPr>
              <a:t>. Cette ac</a:t>
            </a:r>
            <a:r>
              <a:rPr lang="fr-FR" sz="1600" baseline="30000" dirty="0">
                <a:solidFill>
                  <a:srgbClr val="800000"/>
                </a:solidFill>
                <a:latin typeface="Arial"/>
                <a:cs typeface="Arial"/>
              </a:rPr>
              <a:t>tion</a:t>
            </a:r>
            <a:r>
              <a:rPr lang="fr-FR" sz="1600" baseline="30000" dirty="0">
                <a:latin typeface="Arial"/>
                <a:cs typeface="Arial"/>
              </a:rPr>
              <a:t> av</a:t>
            </a:r>
            <a:r>
              <a:rPr lang="fr-FR" sz="1600" baseline="30000" dirty="0">
                <a:solidFill>
                  <a:srgbClr val="008000"/>
                </a:solidFill>
                <a:latin typeface="Arial"/>
                <a:cs typeface="Arial"/>
              </a:rPr>
              <a:t>ai</a:t>
            </a:r>
            <a:r>
              <a:rPr lang="fr-FR" sz="1600" baseline="30000" dirty="0">
                <a:solidFill>
                  <a:srgbClr val="7F7F7F"/>
                </a:solidFill>
                <a:latin typeface="Arial"/>
                <a:cs typeface="Arial"/>
              </a:rPr>
              <a:t>t</a:t>
            </a:r>
            <a:r>
              <a:rPr lang="fr-FR" sz="1600" baseline="30000" dirty="0">
                <a:latin typeface="Arial"/>
                <a:cs typeface="Arial"/>
              </a:rPr>
              <a:t> p</a:t>
            </a:r>
            <a:r>
              <a:rPr lang="fr-FR" sz="1600" baseline="30000" dirty="0">
                <a:solidFill>
                  <a:srgbClr val="008000"/>
                </a:solidFill>
                <a:latin typeface="Arial"/>
                <a:cs typeface="Arial"/>
              </a:rPr>
              <a:t>ou</a:t>
            </a:r>
            <a:r>
              <a:rPr lang="fr-FR" sz="1600" baseline="30000" dirty="0">
                <a:latin typeface="Arial"/>
                <a:cs typeface="Arial"/>
              </a:rPr>
              <a:t>r but de cré</a:t>
            </a:r>
            <a:r>
              <a:rPr lang="fr-FR" sz="1600" baseline="30000" dirty="0">
                <a:solidFill>
                  <a:srgbClr val="008000"/>
                </a:solidFill>
                <a:latin typeface="Arial"/>
                <a:cs typeface="Arial"/>
              </a:rPr>
              <a:t>er</a:t>
            </a:r>
            <a:r>
              <a:rPr lang="fr-FR" sz="1600" baseline="30000" dirty="0">
                <a:latin typeface="Arial"/>
                <a:cs typeface="Arial"/>
              </a:rPr>
              <a:t> un mom</a:t>
            </a:r>
            <a:r>
              <a:rPr lang="fr-FR" sz="1600" baseline="30000" dirty="0">
                <a:solidFill>
                  <a:srgbClr val="008000"/>
                </a:solidFill>
                <a:latin typeface="Arial"/>
                <a:cs typeface="Arial"/>
              </a:rPr>
              <a:t>en</a:t>
            </a:r>
            <a:r>
              <a:rPr lang="fr-FR" sz="1600" baseline="30000" dirty="0">
                <a:solidFill>
                  <a:srgbClr val="7F7F7F"/>
                </a:solidFill>
                <a:latin typeface="Arial"/>
                <a:cs typeface="Arial"/>
              </a:rPr>
              <a:t>t</a:t>
            </a:r>
            <a:r>
              <a:rPr lang="fr-FR" sz="1600" baseline="30000" dirty="0">
                <a:latin typeface="Arial"/>
                <a:cs typeface="Arial"/>
              </a:rPr>
              <a:t> d'éch</a:t>
            </a:r>
            <a:r>
              <a:rPr lang="fr-FR" sz="1600" baseline="30000" dirty="0">
                <a:solidFill>
                  <a:srgbClr val="008000"/>
                </a:solidFill>
                <a:latin typeface="Arial"/>
                <a:cs typeface="Arial"/>
              </a:rPr>
              <a:t>an</a:t>
            </a:r>
            <a:r>
              <a:rPr lang="fr-FR" sz="1600" baseline="30000" dirty="0">
                <a:latin typeface="Arial"/>
                <a:cs typeface="Arial"/>
              </a:rPr>
              <a:t>ge, de j</a:t>
            </a:r>
            <a:r>
              <a:rPr lang="fr-FR" sz="1600" baseline="30000" dirty="0">
                <a:solidFill>
                  <a:srgbClr val="008000"/>
                </a:solidFill>
                <a:latin typeface="Arial"/>
                <a:cs typeface="Arial"/>
              </a:rPr>
              <a:t>oi</a:t>
            </a:r>
            <a:r>
              <a:rPr lang="fr-FR" sz="1600" baseline="30000" dirty="0">
                <a:solidFill>
                  <a:srgbClr val="7F7F7F"/>
                </a:solidFill>
                <a:latin typeface="Arial"/>
                <a:cs typeface="Arial"/>
              </a:rPr>
              <a:t>e</a:t>
            </a:r>
            <a:r>
              <a:rPr lang="fr-FR" sz="1600" baseline="30000" dirty="0">
                <a:latin typeface="Arial"/>
                <a:cs typeface="Arial"/>
              </a:rPr>
              <a:t> et de c</a:t>
            </a:r>
            <a:r>
              <a:rPr lang="fr-FR" sz="1600" baseline="30000" dirty="0">
                <a:solidFill>
                  <a:srgbClr val="008000"/>
                </a:solidFill>
                <a:latin typeface="Arial"/>
                <a:cs typeface="Arial"/>
              </a:rPr>
              <a:t>on</a:t>
            </a:r>
            <a:r>
              <a:rPr lang="fr-FR" sz="1600" baseline="30000" dirty="0">
                <a:latin typeface="Arial"/>
                <a:cs typeface="Arial"/>
              </a:rPr>
              <a:t>vivialité, t</a:t>
            </a:r>
            <a:r>
              <a:rPr lang="fr-FR" sz="1600" baseline="30000" dirty="0">
                <a:solidFill>
                  <a:srgbClr val="008000"/>
                </a:solidFill>
                <a:latin typeface="Arial"/>
                <a:cs typeface="Arial"/>
              </a:rPr>
              <a:t>ou</a:t>
            </a:r>
            <a:r>
              <a:rPr lang="fr-FR" sz="1600" baseline="30000" dirty="0">
                <a:latin typeface="Arial"/>
                <a:cs typeface="Arial"/>
              </a:rPr>
              <a:t>t </a:t>
            </a:r>
            <a:r>
              <a:rPr lang="fr-FR" sz="1600" baseline="30000" dirty="0" smtClean="0">
                <a:solidFill>
                  <a:srgbClr val="008000"/>
                </a:solidFill>
                <a:latin typeface="Arial"/>
                <a:cs typeface="Arial"/>
              </a:rPr>
              <a:t>en</a:t>
            </a:r>
          </a:p>
          <a:p>
            <a:pPr>
              <a:lnSpc>
                <a:spcPct val="140000"/>
              </a:lnSpc>
            </a:pPr>
            <a:r>
              <a:rPr lang="fr-FR" sz="1600" baseline="30000" dirty="0" smtClean="0">
                <a:latin typeface="Arial"/>
                <a:cs typeface="Arial"/>
              </a:rPr>
              <a:t>j</a:t>
            </a:r>
            <a:r>
              <a:rPr lang="fr-FR" sz="1600" baseline="30000" dirty="0" smtClean="0">
                <a:solidFill>
                  <a:srgbClr val="008000"/>
                </a:solidFill>
                <a:latin typeface="Arial"/>
                <a:cs typeface="Arial"/>
              </a:rPr>
              <a:t>ou</a:t>
            </a:r>
            <a:r>
              <a:rPr lang="fr-FR" sz="1600" baseline="30000" dirty="0" smtClean="0">
                <a:latin typeface="Arial"/>
                <a:cs typeface="Arial"/>
              </a:rPr>
              <a:t>an</a:t>
            </a:r>
            <a:r>
              <a:rPr lang="fr-FR" sz="1600" baseline="30000" dirty="0" smtClean="0">
                <a:solidFill>
                  <a:srgbClr val="7F7F7F"/>
                </a:solidFill>
                <a:latin typeface="Arial"/>
                <a:cs typeface="Arial"/>
              </a:rPr>
              <a:t>t</a:t>
            </a:r>
            <a:r>
              <a:rPr lang="fr-FR" sz="1600" baseline="30000" dirty="0" smtClean="0">
                <a:latin typeface="Arial"/>
                <a:cs typeface="Arial"/>
              </a:rPr>
              <a:t> </a:t>
            </a:r>
            <a:r>
              <a:rPr lang="fr-FR" sz="1600" baseline="30000" dirty="0">
                <a:solidFill>
                  <a:srgbClr val="008000"/>
                </a:solidFill>
                <a:latin typeface="Arial"/>
                <a:cs typeface="Arial"/>
              </a:rPr>
              <a:t>au</a:t>
            </a:r>
            <a:r>
              <a:rPr lang="fr-FR" sz="1600" baseline="30000" dirty="0">
                <a:latin typeface="Arial"/>
                <a:cs typeface="Arial"/>
              </a:rPr>
              <a:t>t</a:t>
            </a:r>
            <a:r>
              <a:rPr lang="fr-FR" sz="1600" baseline="30000" dirty="0">
                <a:solidFill>
                  <a:srgbClr val="008000"/>
                </a:solidFill>
                <a:latin typeface="Arial"/>
                <a:cs typeface="Arial"/>
              </a:rPr>
              <a:t>ou</a:t>
            </a:r>
            <a:r>
              <a:rPr lang="fr-FR" sz="1600" baseline="30000" dirty="0">
                <a:latin typeface="Arial"/>
                <a:cs typeface="Arial"/>
              </a:rPr>
              <a:t>r des 5</a:t>
            </a:r>
            <a:r>
              <a:rPr lang="fr-FR" sz="1600" baseline="30000" dirty="0" smtClean="0">
                <a:latin typeface="Arial"/>
                <a:cs typeface="Arial"/>
              </a:rPr>
              <a:t> </a:t>
            </a:r>
            <a:r>
              <a:rPr lang="fr-FR" sz="1600" baseline="30000" dirty="0">
                <a:latin typeface="Arial"/>
                <a:cs typeface="Arial"/>
              </a:rPr>
              <a:t>s</a:t>
            </a:r>
            <a:r>
              <a:rPr lang="fr-FR" sz="1600" baseline="30000" dirty="0">
                <a:solidFill>
                  <a:srgbClr val="008000"/>
                </a:solidFill>
                <a:latin typeface="Arial"/>
                <a:cs typeface="Arial"/>
              </a:rPr>
              <a:t>en</a:t>
            </a:r>
            <a:r>
              <a:rPr lang="fr-FR" sz="1600" baseline="30000" dirty="0">
                <a:latin typeface="Arial"/>
                <a:cs typeface="Arial"/>
              </a:rPr>
              <a:t>s. La prés</a:t>
            </a:r>
            <a:r>
              <a:rPr lang="fr-FR" sz="1600" baseline="30000" dirty="0">
                <a:solidFill>
                  <a:srgbClr val="008000"/>
                </a:solidFill>
                <a:latin typeface="Arial"/>
                <a:cs typeface="Arial"/>
              </a:rPr>
              <a:t>en</a:t>
            </a:r>
            <a:r>
              <a:rPr lang="fr-FR" sz="1600" baseline="30000" dirty="0">
                <a:latin typeface="Arial"/>
                <a:cs typeface="Arial"/>
              </a:rPr>
              <a:t>ce de </a:t>
            </a:r>
            <a:r>
              <a:rPr lang="fr-FR" sz="1600" baseline="30000" dirty="0" smtClean="0">
                <a:latin typeface="Arial"/>
                <a:cs typeface="Arial"/>
              </a:rPr>
              <a:t>20 </a:t>
            </a:r>
            <a:r>
              <a:rPr lang="fr-FR" sz="1600" baseline="30000" dirty="0">
                <a:latin typeface="Arial"/>
                <a:cs typeface="Arial"/>
              </a:rPr>
              <a:t>personne</a:t>
            </a:r>
            <a:r>
              <a:rPr lang="fr-FR" sz="1600" baseline="30000" dirty="0">
                <a:solidFill>
                  <a:srgbClr val="7F7F7F"/>
                </a:solidFill>
                <a:latin typeface="Arial"/>
                <a:cs typeface="Arial"/>
              </a:rPr>
              <a:t>s</a:t>
            </a:r>
            <a:r>
              <a:rPr lang="fr-FR" sz="1600" baseline="30000" dirty="0">
                <a:latin typeface="Arial"/>
                <a:cs typeface="Arial"/>
              </a:rPr>
              <a:t> âgé</a:t>
            </a:r>
            <a:r>
              <a:rPr lang="fr-FR" sz="1600" baseline="30000" dirty="0">
                <a:solidFill>
                  <a:srgbClr val="7F7F7F"/>
                </a:solidFill>
                <a:latin typeface="Arial"/>
                <a:cs typeface="Arial"/>
              </a:rPr>
              <a:t>es</a:t>
            </a:r>
            <a:r>
              <a:rPr lang="fr-FR" sz="1600" baseline="30000" dirty="0">
                <a:latin typeface="Arial"/>
                <a:cs typeface="Arial"/>
              </a:rPr>
              <a:t> et </a:t>
            </a:r>
            <a:r>
              <a:rPr lang="fr-FR" sz="1600" baseline="30000" dirty="0" smtClean="0">
                <a:latin typeface="Arial"/>
                <a:cs typeface="Arial"/>
              </a:rPr>
              <a:t>22 </a:t>
            </a:r>
            <a:r>
              <a:rPr lang="fr-FR" sz="1600" baseline="30000" dirty="0" smtClean="0">
                <a:solidFill>
                  <a:srgbClr val="008000"/>
                </a:solidFill>
                <a:latin typeface="Arial"/>
                <a:cs typeface="Arial"/>
              </a:rPr>
              <a:t>en</a:t>
            </a:r>
            <a:r>
              <a:rPr lang="fr-FR" sz="1600" baseline="30000" dirty="0" smtClean="0">
                <a:latin typeface="Arial"/>
                <a:cs typeface="Arial"/>
              </a:rPr>
              <a:t>f</a:t>
            </a:r>
            <a:r>
              <a:rPr lang="fr-FR" sz="1600" baseline="30000" dirty="0" smtClean="0">
                <a:solidFill>
                  <a:srgbClr val="008000"/>
                </a:solidFill>
                <a:latin typeface="Arial"/>
                <a:cs typeface="Arial"/>
              </a:rPr>
              <a:t>an</a:t>
            </a:r>
            <a:r>
              <a:rPr lang="fr-FR" sz="1600" baseline="30000" dirty="0" smtClean="0">
                <a:solidFill>
                  <a:srgbClr val="7F7F7F"/>
                </a:solidFill>
                <a:latin typeface="Arial"/>
                <a:cs typeface="Arial"/>
              </a:rPr>
              <a:t>ts</a:t>
            </a:r>
            <a:r>
              <a:rPr lang="fr-FR" sz="1600" baseline="30000" dirty="0" smtClean="0">
                <a:latin typeface="Arial"/>
                <a:cs typeface="Arial"/>
              </a:rPr>
              <a:t> </a:t>
            </a:r>
            <a:r>
              <a:rPr lang="fr-FR" sz="1600" baseline="30000" dirty="0">
                <a:latin typeface="Arial"/>
                <a:cs typeface="Arial"/>
              </a:rPr>
              <a:t>a permi</a:t>
            </a:r>
            <a:r>
              <a:rPr lang="fr-FR" sz="1600" baseline="30000" dirty="0">
                <a:solidFill>
                  <a:srgbClr val="7F7F7F"/>
                </a:solidFill>
                <a:latin typeface="Arial"/>
                <a:cs typeface="Arial"/>
              </a:rPr>
              <a:t>s</a:t>
            </a:r>
            <a:r>
              <a:rPr lang="fr-FR" sz="1600" baseline="30000" dirty="0">
                <a:latin typeface="Arial"/>
                <a:cs typeface="Arial"/>
              </a:rPr>
              <a:t> la créa</a:t>
            </a:r>
            <a:r>
              <a:rPr lang="fr-FR" sz="1600" baseline="30000" dirty="0">
                <a:solidFill>
                  <a:srgbClr val="800000"/>
                </a:solidFill>
                <a:latin typeface="Arial"/>
                <a:cs typeface="Arial"/>
              </a:rPr>
              <a:t>tion</a:t>
            </a:r>
            <a:r>
              <a:rPr lang="fr-FR" sz="1600" baseline="30000" dirty="0">
                <a:latin typeface="Arial"/>
                <a:cs typeface="Arial"/>
              </a:rPr>
              <a:t> de différ</a:t>
            </a:r>
            <a:r>
              <a:rPr lang="fr-FR" sz="1600" baseline="30000" dirty="0">
                <a:solidFill>
                  <a:srgbClr val="008000"/>
                </a:solidFill>
                <a:latin typeface="Arial"/>
                <a:cs typeface="Arial"/>
              </a:rPr>
              <a:t>en</a:t>
            </a:r>
            <a:r>
              <a:rPr lang="fr-FR" sz="1600" baseline="30000" dirty="0">
                <a:solidFill>
                  <a:srgbClr val="7F7F7F"/>
                </a:solidFill>
                <a:latin typeface="Arial"/>
                <a:cs typeface="Arial"/>
              </a:rPr>
              <a:t>ts</a:t>
            </a:r>
            <a:r>
              <a:rPr lang="fr-FR" sz="1600" baseline="30000" dirty="0">
                <a:latin typeface="Arial"/>
                <a:cs typeface="Arial"/>
              </a:rPr>
              <a:t> gr</a:t>
            </a:r>
            <a:r>
              <a:rPr lang="fr-FR" sz="1600" baseline="30000" dirty="0">
                <a:solidFill>
                  <a:srgbClr val="008000"/>
                </a:solidFill>
                <a:latin typeface="Arial"/>
                <a:cs typeface="Arial"/>
              </a:rPr>
              <a:t>ou</a:t>
            </a:r>
            <a:r>
              <a:rPr lang="fr-FR" sz="1600" baseline="30000" dirty="0">
                <a:latin typeface="Arial"/>
                <a:cs typeface="Arial"/>
              </a:rPr>
              <a:t>pe</a:t>
            </a:r>
            <a:r>
              <a:rPr lang="fr-FR" sz="1600" baseline="30000" dirty="0">
                <a:solidFill>
                  <a:srgbClr val="7F7F7F"/>
                </a:solidFill>
                <a:latin typeface="Arial"/>
                <a:cs typeface="Arial"/>
              </a:rPr>
              <a:t>s</a:t>
            </a:r>
            <a:r>
              <a:rPr lang="fr-FR" sz="1600" baseline="30000" dirty="0">
                <a:latin typeface="Arial"/>
                <a:cs typeface="Arial"/>
              </a:rPr>
              <a:t> d</a:t>
            </a:r>
            <a:r>
              <a:rPr lang="fr-FR" sz="1600" baseline="30000" dirty="0">
                <a:solidFill>
                  <a:srgbClr val="008000"/>
                </a:solidFill>
                <a:latin typeface="Arial"/>
                <a:cs typeface="Arial"/>
              </a:rPr>
              <a:t>an</a:t>
            </a:r>
            <a:r>
              <a:rPr lang="fr-FR" sz="1600" baseline="30000" dirty="0">
                <a:latin typeface="Arial"/>
                <a:cs typeface="Arial"/>
              </a:rPr>
              <a:t>s diver</a:t>
            </a:r>
            <a:r>
              <a:rPr lang="fr-FR" sz="1600" baseline="30000" dirty="0">
                <a:solidFill>
                  <a:srgbClr val="7F7F7F"/>
                </a:solidFill>
                <a:latin typeface="Arial"/>
                <a:cs typeface="Arial"/>
              </a:rPr>
              <a:t>s</a:t>
            </a:r>
            <a:r>
              <a:rPr lang="fr-FR" sz="1600" baseline="30000" dirty="0">
                <a:latin typeface="Arial"/>
                <a:cs typeface="Arial"/>
              </a:rPr>
              <a:t> </a:t>
            </a:r>
            <a:r>
              <a:rPr lang="fr-FR" sz="1600" baseline="30000" dirty="0" smtClean="0">
                <a:latin typeface="Arial"/>
                <a:cs typeface="Arial"/>
              </a:rPr>
              <a:t>ateli</a:t>
            </a:r>
            <a:r>
              <a:rPr lang="fr-FR" sz="1600" baseline="30000" dirty="0" smtClean="0">
                <a:solidFill>
                  <a:srgbClr val="008000"/>
                </a:solidFill>
                <a:latin typeface="Arial"/>
                <a:cs typeface="Arial"/>
              </a:rPr>
              <a:t>er</a:t>
            </a:r>
            <a:r>
              <a:rPr lang="fr-FR" sz="1600" baseline="30000" dirty="0" smtClean="0">
                <a:solidFill>
                  <a:srgbClr val="7F7F7F"/>
                </a:solidFill>
                <a:latin typeface="Arial"/>
                <a:cs typeface="Arial"/>
              </a:rPr>
              <a:t>s</a:t>
            </a:r>
            <a:r>
              <a:rPr lang="fr-FR" sz="1600" baseline="30000" dirty="0" smtClean="0">
                <a:latin typeface="Arial"/>
                <a:cs typeface="Arial"/>
              </a:rPr>
              <a:t>.</a:t>
            </a:r>
          </a:p>
          <a:p>
            <a:pPr>
              <a:lnSpc>
                <a:spcPct val="140000"/>
              </a:lnSpc>
            </a:pPr>
            <a:r>
              <a:rPr lang="fr-FR" sz="1600" baseline="30000" dirty="0" smtClean="0">
                <a:latin typeface="Arial"/>
                <a:cs typeface="Arial"/>
              </a:rPr>
              <a:t>C</a:t>
            </a:r>
            <a:r>
              <a:rPr lang="fr-FR" sz="1600" baseline="30000" dirty="0" smtClean="0">
                <a:solidFill>
                  <a:srgbClr val="008000"/>
                </a:solidFill>
                <a:latin typeface="Arial"/>
                <a:cs typeface="Arial"/>
              </a:rPr>
              <a:t>in</a:t>
            </a:r>
            <a:r>
              <a:rPr lang="fr-FR" sz="1600" baseline="30000" dirty="0" smtClean="0">
                <a:latin typeface="Arial"/>
                <a:cs typeface="Arial"/>
              </a:rPr>
              <a:t>q ateli</a:t>
            </a:r>
            <a:r>
              <a:rPr lang="fr-FR" sz="1600" baseline="30000" dirty="0" smtClean="0">
                <a:solidFill>
                  <a:srgbClr val="008000"/>
                </a:solidFill>
                <a:latin typeface="Arial"/>
                <a:cs typeface="Arial"/>
              </a:rPr>
              <a:t>er</a:t>
            </a:r>
            <a:r>
              <a:rPr lang="fr-FR" sz="1600" baseline="30000" dirty="0" smtClean="0">
                <a:solidFill>
                  <a:srgbClr val="7F7F7F"/>
                </a:solidFill>
                <a:latin typeface="Arial"/>
                <a:cs typeface="Arial"/>
              </a:rPr>
              <a:t>s</a:t>
            </a:r>
            <a:r>
              <a:rPr lang="fr-FR" sz="1600" baseline="30000" dirty="0" smtClean="0">
                <a:latin typeface="Arial"/>
                <a:cs typeface="Arial"/>
              </a:rPr>
              <a:t> </a:t>
            </a:r>
            <a:r>
              <a:rPr lang="fr-FR" sz="1600" baseline="30000" dirty="0" smtClean="0">
                <a:solidFill>
                  <a:srgbClr val="008000"/>
                </a:solidFill>
                <a:latin typeface="Arial"/>
                <a:cs typeface="Arial"/>
              </a:rPr>
              <a:t>on</a:t>
            </a:r>
            <a:r>
              <a:rPr lang="fr-FR" sz="1600" baseline="30000" dirty="0" smtClean="0">
                <a:solidFill>
                  <a:srgbClr val="7F7F7F"/>
                </a:solidFill>
                <a:latin typeface="Arial"/>
                <a:cs typeface="Arial"/>
              </a:rPr>
              <a:t>t</a:t>
            </a:r>
            <a:r>
              <a:rPr lang="fr-FR" sz="1600" baseline="30000" dirty="0" smtClean="0">
                <a:latin typeface="Arial"/>
                <a:cs typeface="Arial"/>
              </a:rPr>
              <a:t> permi</a:t>
            </a:r>
            <a:r>
              <a:rPr lang="fr-FR" sz="1600" baseline="30000" dirty="0" smtClean="0">
                <a:solidFill>
                  <a:srgbClr val="7F7F7F"/>
                </a:solidFill>
                <a:latin typeface="Arial"/>
                <a:cs typeface="Arial"/>
              </a:rPr>
              <a:t>s</a:t>
            </a:r>
            <a:r>
              <a:rPr lang="fr-FR" sz="1600" baseline="30000" dirty="0" smtClean="0">
                <a:latin typeface="Arial"/>
                <a:cs typeface="Arial"/>
              </a:rPr>
              <a:t> de déc</a:t>
            </a:r>
            <a:r>
              <a:rPr lang="fr-FR" sz="1600" baseline="30000" dirty="0" smtClean="0">
                <a:solidFill>
                  <a:srgbClr val="008000"/>
                </a:solidFill>
                <a:latin typeface="Arial"/>
                <a:cs typeface="Arial"/>
              </a:rPr>
              <a:t>ou</a:t>
            </a:r>
            <a:r>
              <a:rPr lang="fr-FR" sz="1600" baseline="30000" dirty="0" smtClean="0">
                <a:latin typeface="Arial"/>
                <a:cs typeface="Arial"/>
              </a:rPr>
              <a:t>vrir de n</a:t>
            </a:r>
            <a:r>
              <a:rPr lang="fr-FR" sz="1600" baseline="30000" dirty="0" smtClean="0">
                <a:solidFill>
                  <a:srgbClr val="008000"/>
                </a:solidFill>
                <a:latin typeface="Arial"/>
                <a:cs typeface="Arial"/>
              </a:rPr>
              <a:t>ou</a:t>
            </a:r>
            <a:r>
              <a:rPr lang="fr-FR" sz="1600" baseline="30000" dirty="0" smtClean="0">
                <a:latin typeface="Arial"/>
                <a:cs typeface="Arial"/>
              </a:rPr>
              <a:t>velle</a:t>
            </a:r>
            <a:r>
              <a:rPr lang="fr-FR" sz="1600" baseline="30000" dirty="0" smtClean="0">
                <a:solidFill>
                  <a:srgbClr val="7F7F7F"/>
                </a:solidFill>
                <a:latin typeface="Arial"/>
                <a:cs typeface="Arial"/>
              </a:rPr>
              <a:t>s</a:t>
            </a:r>
            <a:r>
              <a:rPr lang="fr-FR" sz="1600" baseline="30000" dirty="0" smtClean="0">
                <a:latin typeface="Arial"/>
                <a:cs typeface="Arial"/>
              </a:rPr>
              <a:t> texture</a:t>
            </a:r>
            <a:r>
              <a:rPr lang="fr-FR" sz="1600" baseline="30000" dirty="0" smtClean="0">
                <a:solidFill>
                  <a:srgbClr val="7F7F7F"/>
                </a:solidFill>
                <a:latin typeface="Arial"/>
                <a:cs typeface="Arial"/>
              </a:rPr>
              <a:t>s</a:t>
            </a:r>
            <a:r>
              <a:rPr lang="fr-FR" sz="1600" baseline="30000" dirty="0" smtClean="0">
                <a:latin typeface="Arial"/>
                <a:cs typeface="Arial"/>
              </a:rPr>
              <a:t> (lisse</a:t>
            </a:r>
            <a:r>
              <a:rPr lang="fr-FR" sz="1600" baseline="30000" dirty="0" smtClean="0">
                <a:solidFill>
                  <a:schemeClr val="bg1">
                    <a:lumMod val="50000"/>
                  </a:schemeClr>
                </a:solidFill>
                <a:latin typeface="Arial"/>
                <a:cs typeface="Arial"/>
              </a:rPr>
              <a:t>s</a:t>
            </a:r>
            <a:r>
              <a:rPr lang="fr-FR" sz="1600" baseline="30000" dirty="0" smtClean="0">
                <a:latin typeface="Arial"/>
                <a:cs typeface="Arial"/>
              </a:rPr>
              <a:t>, dure</a:t>
            </a:r>
            <a:r>
              <a:rPr lang="fr-FR" sz="1600" baseline="30000" dirty="0" smtClean="0">
                <a:solidFill>
                  <a:srgbClr val="7F7F7F"/>
                </a:solidFill>
                <a:latin typeface="Arial"/>
                <a:cs typeface="Arial"/>
              </a:rPr>
              <a:t>s</a:t>
            </a:r>
            <a:r>
              <a:rPr lang="fr-FR" sz="1600" baseline="30000" dirty="0" smtClean="0">
                <a:latin typeface="Arial"/>
                <a:cs typeface="Arial"/>
              </a:rPr>
              <a:t>, d</a:t>
            </a:r>
            <a:r>
              <a:rPr lang="fr-FR" sz="1600" baseline="30000" dirty="0" smtClean="0">
                <a:solidFill>
                  <a:srgbClr val="008000"/>
                </a:solidFill>
                <a:latin typeface="Arial"/>
                <a:cs typeface="Arial"/>
              </a:rPr>
              <a:t>ou</a:t>
            </a:r>
            <a:r>
              <a:rPr lang="fr-FR" sz="1600" baseline="30000" dirty="0" smtClean="0">
                <a:latin typeface="Arial"/>
                <a:cs typeface="Arial"/>
              </a:rPr>
              <a:t>ce</a:t>
            </a:r>
            <a:r>
              <a:rPr lang="fr-FR" sz="1600" baseline="30000" dirty="0" smtClean="0">
                <a:solidFill>
                  <a:srgbClr val="7F7F7F"/>
                </a:solidFill>
                <a:latin typeface="Arial"/>
                <a:cs typeface="Arial"/>
              </a:rPr>
              <a:t>s</a:t>
            </a:r>
            <a:r>
              <a:rPr lang="fr-FR" sz="1600" baseline="30000" dirty="0" smtClean="0">
                <a:latin typeface="Arial"/>
                <a:cs typeface="Arial"/>
              </a:rPr>
              <a:t>...), s</a:t>
            </a:r>
            <a:r>
              <a:rPr lang="fr-FR" sz="1600" baseline="30000" dirty="0" smtClean="0">
                <a:solidFill>
                  <a:srgbClr val="008000"/>
                </a:solidFill>
                <a:latin typeface="Arial"/>
                <a:cs typeface="Arial"/>
              </a:rPr>
              <a:t>en</a:t>
            </a:r>
            <a:r>
              <a:rPr lang="fr-FR" sz="1600" baseline="30000" dirty="0" smtClean="0">
                <a:latin typeface="Arial"/>
                <a:cs typeface="Arial"/>
              </a:rPr>
              <a:t>t</a:t>
            </a:r>
            <a:r>
              <a:rPr lang="fr-FR" sz="1600" baseline="30000" dirty="0" smtClean="0">
                <a:solidFill>
                  <a:srgbClr val="008000"/>
                </a:solidFill>
                <a:latin typeface="Arial"/>
                <a:cs typeface="Arial"/>
              </a:rPr>
              <a:t>eu</a:t>
            </a:r>
            <a:r>
              <a:rPr lang="fr-FR" sz="1600" baseline="30000" dirty="0" smtClean="0">
                <a:latin typeface="Arial"/>
                <a:cs typeface="Arial"/>
              </a:rPr>
              <a:t>r</a:t>
            </a:r>
            <a:r>
              <a:rPr lang="fr-FR" sz="1600" baseline="30000" dirty="0" smtClean="0">
                <a:solidFill>
                  <a:srgbClr val="7F7F7F"/>
                </a:solidFill>
                <a:latin typeface="Arial"/>
                <a:cs typeface="Arial"/>
              </a:rPr>
              <a:t>s</a:t>
            </a:r>
            <a:r>
              <a:rPr lang="fr-FR" sz="1600" baseline="30000" dirty="0" smtClean="0">
                <a:latin typeface="Arial"/>
                <a:cs typeface="Arial"/>
              </a:rPr>
              <a:t> (pl</a:t>
            </a:r>
            <a:r>
              <a:rPr lang="fr-FR" sz="1600" baseline="30000" dirty="0" smtClean="0">
                <a:solidFill>
                  <a:srgbClr val="008000"/>
                </a:solidFill>
                <a:latin typeface="Arial"/>
                <a:cs typeface="Arial"/>
              </a:rPr>
              <a:t>an</a:t>
            </a:r>
            <a:r>
              <a:rPr lang="fr-FR" sz="1600" baseline="30000" dirty="0" smtClean="0">
                <a:latin typeface="Arial"/>
                <a:cs typeface="Arial"/>
              </a:rPr>
              <a:t>te</a:t>
            </a:r>
            <a:r>
              <a:rPr lang="fr-FR" sz="1600" baseline="30000" dirty="0" smtClean="0">
                <a:solidFill>
                  <a:srgbClr val="7F7F7F"/>
                </a:solidFill>
                <a:latin typeface="Arial"/>
                <a:cs typeface="Arial"/>
              </a:rPr>
              <a:t>s</a:t>
            </a:r>
            <a:r>
              <a:rPr lang="fr-FR" sz="1600" baseline="30000" dirty="0" smtClean="0">
                <a:latin typeface="Arial"/>
                <a:cs typeface="Arial"/>
              </a:rPr>
              <a:t> aromati</a:t>
            </a:r>
            <a:r>
              <a:rPr lang="fr-FR" sz="1600" baseline="30000" dirty="0" smtClean="0">
                <a:solidFill>
                  <a:srgbClr val="0000FF"/>
                </a:solidFill>
                <a:latin typeface="Arial"/>
                <a:cs typeface="Arial"/>
              </a:rPr>
              <a:t>qu</a:t>
            </a:r>
            <a:r>
              <a:rPr lang="fr-FR" sz="1600" baseline="30000" dirty="0" smtClean="0">
                <a:latin typeface="Arial"/>
                <a:cs typeface="Arial"/>
              </a:rPr>
              <a:t>e</a:t>
            </a:r>
            <a:r>
              <a:rPr lang="fr-FR" sz="1600" baseline="30000" dirty="0" smtClean="0">
                <a:solidFill>
                  <a:srgbClr val="7F7F7F"/>
                </a:solidFill>
                <a:latin typeface="Arial"/>
                <a:cs typeface="Arial"/>
              </a:rPr>
              <a:t>s</a:t>
            </a:r>
            <a:r>
              <a:rPr lang="fr-FR" sz="1600" baseline="30000" dirty="0" smtClean="0">
                <a:latin typeface="Arial"/>
                <a:cs typeface="Arial"/>
              </a:rPr>
              <a:t>, fruité</a:t>
            </a:r>
            <a:r>
              <a:rPr lang="fr-FR" sz="1600" baseline="30000" dirty="0" smtClean="0">
                <a:solidFill>
                  <a:srgbClr val="7F7F7F"/>
                </a:solidFill>
                <a:latin typeface="Arial"/>
                <a:cs typeface="Arial"/>
              </a:rPr>
              <a:t>es</a:t>
            </a:r>
            <a:r>
              <a:rPr lang="fr-FR" sz="1600" baseline="30000" dirty="0" smtClean="0">
                <a:latin typeface="Arial"/>
                <a:cs typeface="Arial"/>
              </a:rPr>
              <a:t>, g</a:t>
            </a:r>
            <a:r>
              <a:rPr lang="fr-FR" sz="1600" baseline="30000" dirty="0" smtClean="0">
                <a:solidFill>
                  <a:srgbClr val="008000"/>
                </a:solidFill>
                <a:latin typeface="Arial"/>
                <a:cs typeface="Arial"/>
              </a:rPr>
              <a:t>ou</a:t>
            </a:r>
            <a:r>
              <a:rPr lang="fr-FR" sz="1600" baseline="30000" dirty="0" smtClean="0">
                <a:latin typeface="Arial"/>
                <a:cs typeface="Arial"/>
              </a:rPr>
              <a:t>rm</a:t>
            </a:r>
            <a:r>
              <a:rPr lang="fr-FR" sz="1600" baseline="30000" dirty="0" smtClean="0">
                <a:solidFill>
                  <a:srgbClr val="008000"/>
                </a:solidFill>
                <a:latin typeface="Arial"/>
                <a:cs typeface="Arial"/>
              </a:rPr>
              <a:t>an</a:t>
            </a:r>
            <a:r>
              <a:rPr lang="fr-FR" sz="1600" baseline="30000" dirty="0" smtClean="0">
                <a:latin typeface="Arial"/>
                <a:cs typeface="Arial"/>
              </a:rPr>
              <a:t>de</a:t>
            </a:r>
            <a:r>
              <a:rPr lang="fr-FR" sz="1600" baseline="30000" dirty="0" smtClean="0">
                <a:solidFill>
                  <a:srgbClr val="7F7F7F"/>
                </a:solidFill>
                <a:latin typeface="Arial"/>
                <a:cs typeface="Arial"/>
              </a:rPr>
              <a:t>s</a:t>
            </a:r>
            <a:r>
              <a:rPr lang="fr-FR" sz="1600" baseline="30000" dirty="0" smtClean="0">
                <a:latin typeface="Arial"/>
                <a:cs typeface="Arial"/>
              </a:rPr>
              <a:t>...), image</a:t>
            </a:r>
            <a:r>
              <a:rPr lang="fr-FR" sz="1600" baseline="30000" dirty="0" smtClean="0">
                <a:solidFill>
                  <a:srgbClr val="7F7F7F"/>
                </a:solidFill>
                <a:latin typeface="Arial"/>
                <a:cs typeface="Arial"/>
              </a:rPr>
              <a:t>s</a:t>
            </a:r>
            <a:r>
              <a:rPr lang="fr-FR" sz="1600" baseline="30000" dirty="0" smtClean="0">
                <a:latin typeface="Arial"/>
                <a:cs typeface="Arial"/>
              </a:rPr>
              <a:t> (</a:t>
            </a:r>
            <a:r>
              <a:rPr lang="fr-FR" sz="1600" baseline="30000" dirty="0" smtClean="0">
                <a:solidFill>
                  <a:srgbClr val="008000"/>
                </a:solidFill>
                <a:latin typeface="Arial"/>
                <a:cs typeface="Arial"/>
              </a:rPr>
              <a:t>an</a:t>
            </a:r>
            <a:r>
              <a:rPr lang="fr-FR" sz="1600" baseline="30000" dirty="0" smtClean="0">
                <a:latin typeface="Arial"/>
                <a:cs typeface="Arial"/>
              </a:rPr>
              <a:t>cienne</a:t>
            </a:r>
            <a:r>
              <a:rPr lang="fr-FR" sz="1600" baseline="30000" dirty="0" smtClean="0">
                <a:solidFill>
                  <a:srgbClr val="7F7F7F"/>
                </a:solidFill>
                <a:latin typeface="Arial"/>
                <a:cs typeface="Arial"/>
              </a:rPr>
              <a:t>s</a:t>
            </a:r>
            <a:r>
              <a:rPr lang="fr-FR" sz="1600" baseline="30000" dirty="0" smtClean="0">
                <a:latin typeface="Arial"/>
                <a:cs typeface="Arial"/>
              </a:rPr>
              <a:t> et n</a:t>
            </a:r>
            <a:r>
              <a:rPr lang="fr-FR" sz="1600" baseline="30000" dirty="0" smtClean="0">
                <a:solidFill>
                  <a:srgbClr val="008000"/>
                </a:solidFill>
                <a:latin typeface="Arial"/>
                <a:cs typeface="Arial"/>
              </a:rPr>
              <a:t>ou</a:t>
            </a:r>
            <a:r>
              <a:rPr lang="fr-FR" sz="1600" baseline="30000" dirty="0" smtClean="0">
                <a:latin typeface="Arial"/>
                <a:cs typeface="Arial"/>
              </a:rPr>
              <a:t>velle</a:t>
            </a:r>
            <a:r>
              <a:rPr lang="fr-FR" sz="1600" baseline="30000" dirty="0" smtClean="0">
                <a:solidFill>
                  <a:srgbClr val="7F7F7F"/>
                </a:solidFill>
                <a:latin typeface="Arial"/>
                <a:cs typeface="Arial"/>
              </a:rPr>
              <a:t>s</a:t>
            </a:r>
            <a:r>
              <a:rPr lang="fr-FR" sz="1600" baseline="30000" dirty="0" smtClean="0">
                <a:latin typeface="Arial"/>
                <a:cs typeface="Arial"/>
              </a:rPr>
              <a:t> généra</a:t>
            </a:r>
            <a:r>
              <a:rPr lang="fr-FR" sz="1600" baseline="30000" dirty="0" smtClean="0">
                <a:solidFill>
                  <a:srgbClr val="800000"/>
                </a:solidFill>
                <a:latin typeface="Arial"/>
                <a:cs typeface="Arial"/>
              </a:rPr>
              <a:t>tion</a:t>
            </a:r>
            <a:r>
              <a:rPr lang="fr-FR" sz="1600" baseline="30000" dirty="0" smtClean="0">
                <a:solidFill>
                  <a:srgbClr val="7F7F7F"/>
                </a:solidFill>
                <a:latin typeface="Arial"/>
                <a:cs typeface="Arial"/>
              </a:rPr>
              <a:t>s</a:t>
            </a:r>
            <a:r>
              <a:rPr lang="fr-FR" sz="1600" baseline="30000" dirty="0" smtClean="0">
                <a:latin typeface="Arial"/>
                <a:cs typeface="Arial"/>
              </a:rPr>
              <a:t>), g</a:t>
            </a:r>
            <a:r>
              <a:rPr lang="fr-FR" sz="1600" baseline="30000" dirty="0" smtClean="0">
                <a:solidFill>
                  <a:srgbClr val="008000"/>
                </a:solidFill>
                <a:latin typeface="Arial"/>
                <a:cs typeface="Arial"/>
              </a:rPr>
              <a:t>oû</a:t>
            </a:r>
            <a:r>
              <a:rPr lang="fr-FR" sz="1600" baseline="30000" dirty="0" smtClean="0">
                <a:solidFill>
                  <a:srgbClr val="7F7F7F"/>
                </a:solidFill>
                <a:latin typeface="Arial"/>
                <a:cs typeface="Arial"/>
              </a:rPr>
              <a:t>ts</a:t>
            </a:r>
            <a:r>
              <a:rPr lang="fr-FR" sz="1600" baseline="30000" dirty="0" smtClean="0">
                <a:latin typeface="Arial"/>
                <a:cs typeface="Arial"/>
              </a:rPr>
              <a:t> (sucré</a:t>
            </a:r>
            <a:r>
              <a:rPr lang="fr-FR" sz="1600" baseline="30000" dirty="0" smtClean="0">
                <a:solidFill>
                  <a:srgbClr val="7F7F7F"/>
                </a:solidFill>
                <a:latin typeface="Arial"/>
                <a:cs typeface="Arial"/>
              </a:rPr>
              <a:t>s</a:t>
            </a:r>
            <a:r>
              <a:rPr lang="fr-FR" sz="1600" baseline="30000" dirty="0" smtClean="0">
                <a:latin typeface="Arial"/>
                <a:cs typeface="Arial"/>
              </a:rPr>
              <a:t>, salé</a:t>
            </a:r>
            <a:r>
              <a:rPr lang="fr-FR" sz="1600" baseline="30000" dirty="0" smtClean="0">
                <a:solidFill>
                  <a:srgbClr val="7F7F7F"/>
                </a:solidFill>
                <a:latin typeface="Arial"/>
                <a:cs typeface="Arial"/>
              </a:rPr>
              <a:t>s</a:t>
            </a:r>
            <a:r>
              <a:rPr lang="fr-FR" sz="1600" baseline="30000" dirty="0" smtClean="0">
                <a:latin typeface="Arial"/>
                <a:cs typeface="Arial"/>
              </a:rPr>
              <a:t>, acide</a:t>
            </a:r>
            <a:r>
              <a:rPr lang="fr-FR" sz="1600" baseline="30000" dirty="0" smtClean="0">
                <a:solidFill>
                  <a:srgbClr val="7F7F7F"/>
                </a:solidFill>
                <a:latin typeface="Arial"/>
                <a:cs typeface="Arial"/>
              </a:rPr>
              <a:t>s</a:t>
            </a:r>
            <a:r>
              <a:rPr lang="fr-FR" sz="1600" baseline="30000" dirty="0" smtClean="0">
                <a:latin typeface="Arial"/>
                <a:cs typeface="Arial"/>
              </a:rPr>
              <a:t>, amer</a:t>
            </a:r>
            <a:r>
              <a:rPr lang="fr-FR" sz="1600" baseline="30000" dirty="0" smtClean="0">
                <a:solidFill>
                  <a:srgbClr val="7F7F7F"/>
                </a:solidFill>
                <a:latin typeface="Arial"/>
                <a:cs typeface="Arial"/>
              </a:rPr>
              <a:t>s</a:t>
            </a:r>
            <a:r>
              <a:rPr lang="fr-FR" sz="1600" baseline="30000" dirty="0" smtClean="0">
                <a:latin typeface="Arial"/>
                <a:cs typeface="Arial"/>
              </a:rPr>
              <a:t>) et sonorité</a:t>
            </a:r>
            <a:r>
              <a:rPr lang="fr-FR" sz="1600" baseline="30000" dirty="0" smtClean="0">
                <a:solidFill>
                  <a:srgbClr val="7F7F7F"/>
                </a:solidFill>
                <a:latin typeface="Arial"/>
                <a:cs typeface="Arial"/>
              </a:rPr>
              <a:t>s</a:t>
            </a:r>
            <a:r>
              <a:rPr lang="fr-FR" sz="1600" baseline="30000" dirty="0" smtClean="0">
                <a:latin typeface="Arial"/>
                <a:cs typeface="Arial"/>
              </a:rPr>
              <a:t> (nature, anim</a:t>
            </a:r>
            <a:r>
              <a:rPr lang="fr-FR" sz="1600" baseline="30000" dirty="0" smtClean="0">
                <a:solidFill>
                  <a:srgbClr val="008000"/>
                </a:solidFill>
                <a:latin typeface="Arial"/>
                <a:cs typeface="Arial"/>
              </a:rPr>
              <a:t>au</a:t>
            </a:r>
            <a:r>
              <a:rPr lang="fr-FR" sz="1600" baseline="30000" dirty="0" smtClean="0">
                <a:solidFill>
                  <a:srgbClr val="7F7F7F"/>
                </a:solidFill>
                <a:latin typeface="Arial"/>
                <a:cs typeface="Arial"/>
              </a:rPr>
              <a:t>x</a:t>
            </a:r>
            <a:r>
              <a:rPr lang="fr-FR" sz="1600" baseline="30000" dirty="0" smtClean="0">
                <a:latin typeface="Arial"/>
                <a:cs typeface="Arial"/>
              </a:rPr>
              <a:t> et de la vi</a:t>
            </a:r>
            <a:r>
              <a:rPr lang="fr-FR" sz="1600" baseline="30000" dirty="0" smtClean="0">
                <a:solidFill>
                  <a:srgbClr val="7F7F7F"/>
                </a:solidFill>
                <a:latin typeface="Arial"/>
                <a:cs typeface="Arial"/>
              </a:rPr>
              <a:t>e</a:t>
            </a:r>
            <a:r>
              <a:rPr lang="fr-FR" sz="1600" baseline="30000" dirty="0" smtClean="0">
                <a:latin typeface="Arial"/>
                <a:cs typeface="Arial"/>
              </a:rPr>
              <a:t> </a:t>
            </a:r>
            <a:r>
              <a:rPr lang="fr-FR" sz="1600" baseline="30000" dirty="0" smtClean="0">
                <a:solidFill>
                  <a:srgbClr val="0000FF"/>
                </a:solidFill>
                <a:latin typeface="Arial"/>
                <a:cs typeface="Arial"/>
              </a:rPr>
              <a:t>qu</a:t>
            </a:r>
            <a:r>
              <a:rPr lang="fr-FR" sz="1600" baseline="30000" dirty="0" smtClean="0">
                <a:latin typeface="Arial"/>
                <a:cs typeface="Arial"/>
              </a:rPr>
              <a:t>otidienne).</a:t>
            </a:r>
            <a:endParaRPr lang="fr-FR" sz="1600" baseline="30000" dirty="0">
              <a:latin typeface="Arial"/>
              <a:cs typeface="Arial"/>
            </a:endParaRPr>
          </a:p>
        </p:txBody>
      </p:sp>
    </p:spTree>
    <p:extLst>
      <p:ext uri="{BB962C8B-B14F-4D97-AF65-F5344CB8AC3E}">
        <p14:creationId xmlns:p14="http://schemas.microsoft.com/office/powerpoint/2010/main" val="213998235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2207685" y="132375"/>
            <a:ext cx="2398183" cy="388648"/>
          </a:xfrm>
          <a:prstGeom prst="roundRect">
            <a:avLst/>
          </a:prstGeom>
          <a:solidFill>
            <a:schemeClr val="bg1">
              <a:lumMod val="75000"/>
            </a:schemeClr>
          </a:solidFill>
          <a:ln w="12700" cmpd="sng">
            <a:solidFill>
              <a:schemeClr val="tx1"/>
            </a:solidFill>
            <a:prstDash val="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400" dirty="0" smtClean="0">
                <a:solidFill>
                  <a:srgbClr val="000000"/>
                </a:solidFill>
                <a:latin typeface="Comic Sans MS"/>
                <a:ea typeface="ＭＳ 明朝"/>
                <a:cs typeface="Times New Roman"/>
              </a:rPr>
              <a:t>Lecture 50 : A la ferme </a:t>
            </a:r>
          </a:p>
        </p:txBody>
      </p:sp>
      <p:sp>
        <p:nvSpPr>
          <p:cNvPr id="2" name="ZoneTexte 1"/>
          <p:cNvSpPr txBox="1"/>
          <p:nvPr/>
        </p:nvSpPr>
        <p:spPr>
          <a:xfrm>
            <a:off x="161001" y="532669"/>
            <a:ext cx="6475629" cy="3921073"/>
          </a:xfrm>
          <a:prstGeom prst="rect">
            <a:avLst/>
          </a:prstGeom>
          <a:noFill/>
        </p:spPr>
        <p:txBody>
          <a:bodyPr wrap="square" rtlCol="0">
            <a:spAutoFit/>
          </a:bodyPr>
          <a:lstStyle/>
          <a:p>
            <a:pPr>
              <a:lnSpc>
                <a:spcPct val="130000"/>
              </a:lnSpc>
            </a:pPr>
            <a:r>
              <a:rPr lang="fr-FR" sz="1600" dirty="0" smtClean="0">
                <a:latin typeface="Arial"/>
                <a:cs typeface="Arial"/>
              </a:rPr>
              <a:t>A la f</a:t>
            </a:r>
            <a:r>
              <a:rPr lang="fr-FR" sz="1600" u="sng" dirty="0" smtClean="0">
                <a:latin typeface="Arial"/>
                <a:cs typeface="Arial"/>
              </a:rPr>
              <a:t>e</a:t>
            </a:r>
            <a:r>
              <a:rPr lang="fr-FR" sz="1600" dirty="0" smtClean="0">
                <a:latin typeface="Arial"/>
                <a:cs typeface="Arial"/>
              </a:rPr>
              <a:t>rme, la f</a:t>
            </a:r>
            <a:r>
              <a:rPr lang="fr-FR" sz="1600" u="sng" dirty="0" smtClean="0">
                <a:latin typeface="Arial"/>
                <a:cs typeface="Arial"/>
              </a:rPr>
              <a:t>e</a:t>
            </a:r>
            <a:r>
              <a:rPr lang="fr-FR" sz="1600" dirty="0" smtClean="0">
                <a:latin typeface="Arial"/>
                <a:cs typeface="Arial"/>
              </a:rPr>
              <a:t>rmi</a:t>
            </a:r>
            <a:r>
              <a:rPr lang="fr-FR" sz="1600" u="sng" dirty="0" smtClean="0">
                <a:latin typeface="Arial"/>
                <a:cs typeface="Arial"/>
              </a:rPr>
              <a:t>è</a:t>
            </a:r>
            <a:r>
              <a:rPr lang="fr-FR" sz="1600" dirty="0" smtClean="0">
                <a:latin typeface="Arial"/>
                <a:cs typeface="Arial"/>
              </a:rPr>
              <a:t>re a emmené les él</a:t>
            </a:r>
            <a:r>
              <a:rPr lang="fr-FR" sz="1600" u="sng" dirty="0" smtClean="0">
                <a:latin typeface="Arial"/>
                <a:cs typeface="Arial"/>
              </a:rPr>
              <a:t>è</a:t>
            </a:r>
            <a:r>
              <a:rPr lang="fr-FR" sz="1600" dirty="0" smtClean="0">
                <a:latin typeface="Arial"/>
                <a:cs typeface="Arial"/>
              </a:rPr>
              <a:t>ves dans l’étable pour voir une vache et son petit veau. Dans la porcherie, ils ont vu une truie et ses porcel</a:t>
            </a:r>
            <a:r>
              <a:rPr lang="fr-FR" sz="1600" u="sng" dirty="0" smtClean="0">
                <a:latin typeface="Arial"/>
                <a:cs typeface="Arial"/>
              </a:rPr>
              <a:t>et</a:t>
            </a:r>
            <a:r>
              <a:rPr lang="fr-FR" sz="1600" dirty="0" smtClean="0">
                <a:latin typeface="Arial"/>
                <a:cs typeface="Arial"/>
              </a:rPr>
              <a:t>s. Dans l’écurie, ils ont car</a:t>
            </a:r>
            <a:r>
              <a:rPr lang="fr-FR" sz="1600" u="sng" dirty="0" smtClean="0">
                <a:latin typeface="Arial"/>
                <a:cs typeface="Arial"/>
              </a:rPr>
              <a:t>e</a:t>
            </a:r>
            <a:r>
              <a:rPr lang="fr-FR" sz="1600" dirty="0" smtClean="0">
                <a:latin typeface="Arial"/>
                <a:cs typeface="Arial"/>
              </a:rPr>
              <a:t>ssé un petit poulain et sa m</a:t>
            </a:r>
            <a:r>
              <a:rPr lang="fr-FR" sz="1600" u="sng" dirty="0" smtClean="0">
                <a:latin typeface="Arial"/>
                <a:cs typeface="Arial"/>
              </a:rPr>
              <a:t>è</a:t>
            </a:r>
            <a:r>
              <a:rPr lang="fr-FR" sz="1600" dirty="0" smtClean="0">
                <a:latin typeface="Arial"/>
                <a:cs typeface="Arial"/>
              </a:rPr>
              <a:t>re.  </a:t>
            </a:r>
          </a:p>
          <a:p>
            <a:pPr>
              <a:lnSpc>
                <a:spcPct val="130000"/>
              </a:lnSpc>
            </a:pPr>
            <a:r>
              <a:rPr lang="fr-FR" sz="1600" dirty="0" smtClean="0">
                <a:latin typeface="Arial"/>
                <a:cs typeface="Arial"/>
              </a:rPr>
              <a:t>Madel</a:t>
            </a:r>
            <a:r>
              <a:rPr lang="fr-FR" sz="1600" u="sng" dirty="0" smtClean="0">
                <a:latin typeface="Arial"/>
                <a:cs typeface="Arial"/>
              </a:rPr>
              <a:t>ei</a:t>
            </a:r>
            <a:r>
              <a:rPr lang="fr-FR" sz="1600" dirty="0" smtClean="0">
                <a:latin typeface="Arial"/>
                <a:cs typeface="Arial"/>
              </a:rPr>
              <a:t>ne a bien </a:t>
            </a:r>
            <a:r>
              <a:rPr lang="fr-FR" sz="1600" u="sng" dirty="0" smtClean="0">
                <a:latin typeface="Arial"/>
                <a:cs typeface="Arial"/>
              </a:rPr>
              <a:t>ai</a:t>
            </a:r>
            <a:r>
              <a:rPr lang="fr-FR" sz="1600" dirty="0" smtClean="0">
                <a:latin typeface="Arial"/>
                <a:cs typeface="Arial"/>
              </a:rPr>
              <a:t>mé l’apr</a:t>
            </a:r>
            <a:r>
              <a:rPr lang="fr-FR" sz="1600" u="sng" dirty="0" smtClean="0">
                <a:latin typeface="Arial"/>
                <a:cs typeface="Arial"/>
              </a:rPr>
              <a:t>è</a:t>
            </a:r>
            <a:r>
              <a:rPr lang="fr-FR" sz="1600" dirty="0" smtClean="0">
                <a:latin typeface="Arial"/>
                <a:cs typeface="Arial"/>
              </a:rPr>
              <a:t>s-midi : apr</a:t>
            </a:r>
            <a:r>
              <a:rPr lang="fr-FR" sz="1600" u="sng" dirty="0" smtClean="0">
                <a:latin typeface="Arial"/>
                <a:cs typeface="Arial"/>
              </a:rPr>
              <a:t>è</a:t>
            </a:r>
            <a:r>
              <a:rPr lang="fr-FR" sz="1600" dirty="0" smtClean="0">
                <a:latin typeface="Arial"/>
                <a:cs typeface="Arial"/>
              </a:rPr>
              <a:t>s le pique-nique, Hél</a:t>
            </a:r>
            <a:r>
              <a:rPr lang="fr-FR" sz="1600" u="sng" dirty="0" smtClean="0">
                <a:latin typeface="Arial"/>
                <a:cs typeface="Arial"/>
              </a:rPr>
              <a:t>è</a:t>
            </a:r>
            <a:r>
              <a:rPr lang="fr-FR" sz="1600" dirty="0" smtClean="0">
                <a:latin typeface="Arial"/>
                <a:cs typeface="Arial"/>
              </a:rPr>
              <a:t>ne et </a:t>
            </a:r>
            <a:r>
              <a:rPr lang="fr-FR" sz="1600" u="sng" dirty="0" smtClean="0">
                <a:latin typeface="Arial"/>
                <a:cs typeface="Arial"/>
              </a:rPr>
              <a:t>e</a:t>
            </a:r>
            <a:r>
              <a:rPr lang="fr-FR" sz="1600" dirty="0" smtClean="0">
                <a:latin typeface="Arial"/>
                <a:cs typeface="Arial"/>
              </a:rPr>
              <a:t>lle sont allées donner des gr</a:t>
            </a:r>
            <a:r>
              <a:rPr lang="fr-FR" sz="1600" u="sng" dirty="0" smtClean="0">
                <a:latin typeface="Arial"/>
                <a:cs typeface="Arial"/>
              </a:rPr>
              <a:t>ai</a:t>
            </a:r>
            <a:r>
              <a:rPr lang="fr-FR" sz="1600" dirty="0" smtClean="0">
                <a:latin typeface="Arial"/>
                <a:cs typeface="Arial"/>
              </a:rPr>
              <a:t>nes aux poules et du vieux pain aux canards. Puis </a:t>
            </a:r>
            <a:r>
              <a:rPr lang="fr-FR" sz="1600" u="sng" dirty="0" smtClean="0">
                <a:latin typeface="Arial"/>
                <a:cs typeface="Arial"/>
              </a:rPr>
              <a:t>e</a:t>
            </a:r>
            <a:r>
              <a:rPr lang="fr-FR" sz="1600" dirty="0" smtClean="0">
                <a:latin typeface="Arial"/>
                <a:cs typeface="Arial"/>
              </a:rPr>
              <a:t>lles ont </a:t>
            </a:r>
            <a:r>
              <a:rPr lang="fr-FR" sz="1600" u="sng" dirty="0" smtClean="0">
                <a:latin typeface="Arial"/>
                <a:cs typeface="Arial"/>
              </a:rPr>
              <a:t>ai</a:t>
            </a:r>
            <a:r>
              <a:rPr lang="fr-FR" sz="1600" dirty="0" smtClean="0">
                <a:latin typeface="Arial"/>
                <a:cs typeface="Arial"/>
              </a:rPr>
              <a:t>dé la fermi</a:t>
            </a:r>
            <a:r>
              <a:rPr lang="fr-FR" sz="1600" u="sng" dirty="0" smtClean="0">
                <a:latin typeface="Arial"/>
                <a:cs typeface="Arial"/>
              </a:rPr>
              <a:t>è</a:t>
            </a:r>
            <a:r>
              <a:rPr lang="fr-FR" sz="1600" dirty="0" smtClean="0">
                <a:latin typeface="Arial"/>
                <a:cs typeface="Arial"/>
              </a:rPr>
              <a:t>re à leur donner à boire : </a:t>
            </a:r>
            <a:r>
              <a:rPr lang="fr-FR" sz="1600" u="sng" dirty="0" smtClean="0">
                <a:latin typeface="Arial"/>
                <a:cs typeface="Arial"/>
              </a:rPr>
              <a:t>e</a:t>
            </a:r>
            <a:r>
              <a:rPr lang="fr-FR" sz="1600" dirty="0" smtClean="0">
                <a:latin typeface="Arial"/>
                <a:cs typeface="Arial"/>
              </a:rPr>
              <a:t>lles ont bien joué pr</a:t>
            </a:r>
            <a:r>
              <a:rPr lang="fr-FR" sz="1600" u="sng" dirty="0" smtClean="0">
                <a:latin typeface="Arial"/>
                <a:cs typeface="Arial"/>
              </a:rPr>
              <a:t>è</a:t>
            </a:r>
            <a:r>
              <a:rPr lang="fr-FR" sz="1600" dirty="0" smtClean="0">
                <a:latin typeface="Arial"/>
                <a:cs typeface="Arial"/>
              </a:rPr>
              <a:t>s de la font</a:t>
            </a:r>
            <a:r>
              <a:rPr lang="fr-FR" sz="1600" u="sng" dirty="0" smtClean="0">
                <a:latin typeface="Arial"/>
                <a:cs typeface="Arial"/>
              </a:rPr>
              <a:t>ai</a:t>
            </a:r>
            <a:r>
              <a:rPr lang="fr-FR" sz="1600" dirty="0" smtClean="0">
                <a:latin typeface="Arial"/>
                <a:cs typeface="Arial"/>
              </a:rPr>
              <a:t>ne, m</a:t>
            </a:r>
            <a:r>
              <a:rPr lang="fr-FR" sz="1600" u="sng" dirty="0" smtClean="0">
                <a:latin typeface="Arial"/>
                <a:cs typeface="Arial"/>
              </a:rPr>
              <a:t>ai</a:t>
            </a:r>
            <a:r>
              <a:rPr lang="fr-FR" sz="1600" dirty="0" smtClean="0">
                <a:latin typeface="Arial"/>
                <a:cs typeface="Arial"/>
              </a:rPr>
              <a:t>s </a:t>
            </a:r>
            <a:r>
              <a:rPr lang="fr-FR" sz="1600" u="sng" dirty="0" smtClean="0">
                <a:latin typeface="Arial"/>
                <a:cs typeface="Arial"/>
              </a:rPr>
              <a:t>e</a:t>
            </a:r>
            <a:r>
              <a:rPr lang="fr-FR" sz="1600" dirty="0" smtClean="0">
                <a:latin typeface="Arial"/>
                <a:cs typeface="Arial"/>
              </a:rPr>
              <a:t>lles n’ont pas f</a:t>
            </a:r>
            <a:r>
              <a:rPr lang="fr-FR" sz="1600" u="sng" dirty="0" smtClean="0">
                <a:latin typeface="Arial"/>
                <a:cs typeface="Arial"/>
              </a:rPr>
              <a:t>ai</a:t>
            </a:r>
            <a:r>
              <a:rPr lang="fr-FR" sz="1600" dirty="0" smtClean="0">
                <a:latin typeface="Arial"/>
                <a:cs typeface="Arial"/>
              </a:rPr>
              <a:t>t attention </a:t>
            </a:r>
            <a:r>
              <a:rPr lang="fr-FR" sz="1600" u="sng" dirty="0" smtClean="0">
                <a:latin typeface="Arial"/>
                <a:cs typeface="Arial"/>
              </a:rPr>
              <a:t>et</a:t>
            </a:r>
            <a:r>
              <a:rPr lang="fr-FR" sz="1600" dirty="0" smtClean="0">
                <a:latin typeface="Arial"/>
                <a:cs typeface="Arial"/>
              </a:rPr>
              <a:t> </a:t>
            </a:r>
            <a:r>
              <a:rPr lang="fr-FR" sz="1600" u="sng" dirty="0" smtClean="0">
                <a:latin typeface="Arial"/>
                <a:cs typeface="Arial"/>
              </a:rPr>
              <a:t>e</a:t>
            </a:r>
            <a:r>
              <a:rPr lang="fr-FR" sz="1600" dirty="0" smtClean="0">
                <a:latin typeface="Arial"/>
                <a:cs typeface="Arial"/>
              </a:rPr>
              <a:t>lles ét</a:t>
            </a:r>
            <a:r>
              <a:rPr lang="fr-FR" sz="1600" u="sng" dirty="0" smtClean="0">
                <a:latin typeface="Arial"/>
                <a:cs typeface="Arial"/>
              </a:rPr>
              <a:t>ai</a:t>
            </a:r>
            <a:r>
              <a:rPr lang="fr-FR" sz="1600" dirty="0" smtClean="0">
                <a:latin typeface="Arial"/>
                <a:cs typeface="Arial"/>
              </a:rPr>
              <a:t>ent pl</a:t>
            </a:r>
            <a:r>
              <a:rPr lang="fr-FR" sz="1600" u="sng" dirty="0" smtClean="0">
                <a:latin typeface="Arial"/>
                <a:cs typeface="Arial"/>
              </a:rPr>
              <a:t>ei</a:t>
            </a:r>
            <a:r>
              <a:rPr lang="fr-FR" sz="1600" dirty="0" smtClean="0">
                <a:latin typeface="Arial"/>
                <a:cs typeface="Arial"/>
              </a:rPr>
              <a:t>nes d’eau ! </a:t>
            </a:r>
          </a:p>
          <a:p>
            <a:pPr>
              <a:lnSpc>
                <a:spcPct val="130000"/>
              </a:lnSpc>
            </a:pPr>
            <a:r>
              <a:rPr lang="fr-FR" sz="1600" dirty="0" smtClean="0">
                <a:latin typeface="Arial"/>
                <a:cs typeface="Arial"/>
              </a:rPr>
              <a:t>Tous les él</a:t>
            </a:r>
            <a:r>
              <a:rPr lang="fr-FR" sz="1600" u="sng" dirty="0" smtClean="0">
                <a:latin typeface="Arial"/>
                <a:cs typeface="Arial"/>
              </a:rPr>
              <a:t>è</a:t>
            </a:r>
            <a:r>
              <a:rPr lang="fr-FR" sz="1600" dirty="0" smtClean="0">
                <a:latin typeface="Arial"/>
                <a:cs typeface="Arial"/>
              </a:rPr>
              <a:t>ves ét</a:t>
            </a:r>
            <a:r>
              <a:rPr lang="fr-FR" sz="1600" u="sng" dirty="0" smtClean="0">
                <a:latin typeface="Arial"/>
                <a:cs typeface="Arial"/>
              </a:rPr>
              <a:t>ai</a:t>
            </a:r>
            <a:r>
              <a:rPr lang="fr-FR" sz="1600" dirty="0" smtClean="0">
                <a:latin typeface="Arial"/>
                <a:cs typeface="Arial"/>
              </a:rPr>
              <a:t>ent contents de cette visite à la f</a:t>
            </a:r>
            <a:r>
              <a:rPr lang="fr-FR" sz="1600" u="sng" dirty="0" smtClean="0">
                <a:latin typeface="Arial"/>
                <a:cs typeface="Arial"/>
              </a:rPr>
              <a:t>e</a:t>
            </a:r>
            <a:r>
              <a:rPr lang="fr-FR" sz="1600" dirty="0" smtClean="0">
                <a:latin typeface="Arial"/>
                <a:cs typeface="Arial"/>
              </a:rPr>
              <a:t>rme. </a:t>
            </a:r>
          </a:p>
          <a:p>
            <a:pPr>
              <a:lnSpc>
                <a:spcPct val="130000"/>
              </a:lnSpc>
            </a:pPr>
            <a:r>
              <a:rPr lang="fr-FR" sz="1600" u="sng" dirty="0" smtClean="0">
                <a:latin typeface="Arial"/>
                <a:cs typeface="Arial"/>
              </a:rPr>
              <a:t>Et</a:t>
            </a:r>
            <a:r>
              <a:rPr lang="fr-FR" sz="1600" dirty="0" smtClean="0">
                <a:latin typeface="Arial"/>
                <a:cs typeface="Arial"/>
              </a:rPr>
              <a:t> le lendemain, à l’école, ils ont f</a:t>
            </a:r>
            <a:r>
              <a:rPr lang="fr-FR" sz="1600" u="sng" dirty="0" smtClean="0">
                <a:latin typeface="Arial"/>
                <a:cs typeface="Arial"/>
              </a:rPr>
              <a:t>ai</a:t>
            </a:r>
            <a:r>
              <a:rPr lang="fr-FR" sz="1600" dirty="0" smtClean="0">
                <a:latin typeface="Arial"/>
                <a:cs typeface="Arial"/>
              </a:rPr>
              <a:t>t plein de dessins pour se souvenir de tout ce qu’ils av</a:t>
            </a:r>
            <a:r>
              <a:rPr lang="fr-FR" sz="1600" u="sng" dirty="0" smtClean="0">
                <a:latin typeface="Arial"/>
                <a:cs typeface="Arial"/>
              </a:rPr>
              <a:t>ai</a:t>
            </a:r>
            <a:r>
              <a:rPr lang="fr-FR" sz="1600" dirty="0" smtClean="0">
                <a:latin typeface="Arial"/>
                <a:cs typeface="Arial"/>
              </a:rPr>
              <a:t>ent vu. </a:t>
            </a:r>
            <a:endParaRPr lang="fr-FR" sz="1600" dirty="0">
              <a:latin typeface="Arial"/>
              <a:cs typeface="Arial"/>
            </a:endParaRPr>
          </a:p>
        </p:txBody>
      </p:sp>
      <p:sp>
        <p:nvSpPr>
          <p:cNvPr id="6" name="Rectangle à coins arrondis 5"/>
          <p:cNvSpPr/>
          <p:nvPr/>
        </p:nvSpPr>
        <p:spPr>
          <a:xfrm>
            <a:off x="2207685" y="5229308"/>
            <a:ext cx="2398183" cy="388648"/>
          </a:xfrm>
          <a:prstGeom prst="roundRect">
            <a:avLst/>
          </a:prstGeom>
          <a:solidFill>
            <a:schemeClr val="bg1">
              <a:lumMod val="75000"/>
            </a:schemeClr>
          </a:solidFill>
          <a:ln w="12700" cmpd="sng">
            <a:solidFill>
              <a:schemeClr val="tx1"/>
            </a:solidFill>
            <a:prstDash val="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400" dirty="0" smtClean="0">
                <a:solidFill>
                  <a:srgbClr val="000000"/>
                </a:solidFill>
                <a:latin typeface="Comic Sans MS"/>
                <a:ea typeface="ＭＳ 明朝"/>
                <a:cs typeface="Times New Roman"/>
              </a:rPr>
              <a:t>Lecture 50 : A la ferme </a:t>
            </a:r>
          </a:p>
        </p:txBody>
      </p:sp>
      <p:sp>
        <p:nvSpPr>
          <p:cNvPr id="9" name="ZoneTexte 8"/>
          <p:cNvSpPr txBox="1"/>
          <p:nvPr/>
        </p:nvSpPr>
        <p:spPr>
          <a:xfrm>
            <a:off x="161001" y="5629602"/>
            <a:ext cx="6475629" cy="3921073"/>
          </a:xfrm>
          <a:prstGeom prst="rect">
            <a:avLst/>
          </a:prstGeom>
          <a:noFill/>
        </p:spPr>
        <p:txBody>
          <a:bodyPr wrap="square" rtlCol="0">
            <a:spAutoFit/>
          </a:bodyPr>
          <a:lstStyle/>
          <a:p>
            <a:pPr>
              <a:lnSpc>
                <a:spcPct val="130000"/>
              </a:lnSpc>
            </a:pPr>
            <a:r>
              <a:rPr lang="fr-FR" sz="1600" dirty="0" smtClean="0">
                <a:latin typeface="Arial"/>
                <a:cs typeface="Arial"/>
              </a:rPr>
              <a:t>A la f</a:t>
            </a:r>
            <a:r>
              <a:rPr lang="fr-FR" sz="1600" u="sng" dirty="0" smtClean="0">
                <a:latin typeface="Arial"/>
                <a:cs typeface="Arial"/>
              </a:rPr>
              <a:t>e</a:t>
            </a:r>
            <a:r>
              <a:rPr lang="fr-FR" sz="1600" dirty="0" smtClean="0">
                <a:latin typeface="Arial"/>
                <a:cs typeface="Arial"/>
              </a:rPr>
              <a:t>rme, la f</a:t>
            </a:r>
            <a:r>
              <a:rPr lang="fr-FR" sz="1600" u="sng" dirty="0" smtClean="0">
                <a:latin typeface="Arial"/>
                <a:cs typeface="Arial"/>
              </a:rPr>
              <a:t>e</a:t>
            </a:r>
            <a:r>
              <a:rPr lang="fr-FR" sz="1600" dirty="0" smtClean="0">
                <a:latin typeface="Arial"/>
                <a:cs typeface="Arial"/>
              </a:rPr>
              <a:t>rmi</a:t>
            </a:r>
            <a:r>
              <a:rPr lang="fr-FR" sz="1600" u="sng" dirty="0" smtClean="0">
                <a:latin typeface="Arial"/>
                <a:cs typeface="Arial"/>
              </a:rPr>
              <a:t>è</a:t>
            </a:r>
            <a:r>
              <a:rPr lang="fr-FR" sz="1600" dirty="0" smtClean="0">
                <a:latin typeface="Arial"/>
                <a:cs typeface="Arial"/>
              </a:rPr>
              <a:t>re a emmené les él</a:t>
            </a:r>
            <a:r>
              <a:rPr lang="fr-FR" sz="1600" u="sng" dirty="0" smtClean="0">
                <a:latin typeface="Arial"/>
                <a:cs typeface="Arial"/>
              </a:rPr>
              <a:t>è</a:t>
            </a:r>
            <a:r>
              <a:rPr lang="fr-FR" sz="1600" dirty="0" smtClean="0">
                <a:latin typeface="Arial"/>
                <a:cs typeface="Arial"/>
              </a:rPr>
              <a:t>ves dans l’étable pour voir une vache et son petit veau. Dans la porcherie, ils ont vu une truie et ses porcel</a:t>
            </a:r>
            <a:r>
              <a:rPr lang="fr-FR" sz="1600" u="sng" dirty="0" smtClean="0">
                <a:latin typeface="Arial"/>
                <a:cs typeface="Arial"/>
              </a:rPr>
              <a:t>et</a:t>
            </a:r>
            <a:r>
              <a:rPr lang="fr-FR" sz="1600" dirty="0" smtClean="0">
                <a:latin typeface="Arial"/>
                <a:cs typeface="Arial"/>
              </a:rPr>
              <a:t>s. Dans l’écurie, ils ont car</a:t>
            </a:r>
            <a:r>
              <a:rPr lang="fr-FR" sz="1600" u="sng" dirty="0" smtClean="0">
                <a:latin typeface="Arial"/>
                <a:cs typeface="Arial"/>
              </a:rPr>
              <a:t>e</a:t>
            </a:r>
            <a:r>
              <a:rPr lang="fr-FR" sz="1600" dirty="0" smtClean="0">
                <a:latin typeface="Arial"/>
                <a:cs typeface="Arial"/>
              </a:rPr>
              <a:t>ssé un petit poulain et sa m</a:t>
            </a:r>
            <a:r>
              <a:rPr lang="fr-FR" sz="1600" u="sng" dirty="0" smtClean="0">
                <a:latin typeface="Arial"/>
                <a:cs typeface="Arial"/>
              </a:rPr>
              <a:t>è</a:t>
            </a:r>
            <a:r>
              <a:rPr lang="fr-FR" sz="1600" dirty="0" smtClean="0">
                <a:latin typeface="Arial"/>
                <a:cs typeface="Arial"/>
              </a:rPr>
              <a:t>re.  </a:t>
            </a:r>
          </a:p>
          <a:p>
            <a:pPr>
              <a:lnSpc>
                <a:spcPct val="130000"/>
              </a:lnSpc>
            </a:pPr>
            <a:r>
              <a:rPr lang="fr-FR" sz="1600" dirty="0" smtClean="0">
                <a:latin typeface="Arial"/>
                <a:cs typeface="Arial"/>
              </a:rPr>
              <a:t>Madel</a:t>
            </a:r>
            <a:r>
              <a:rPr lang="fr-FR" sz="1600" u="sng" dirty="0" smtClean="0">
                <a:latin typeface="Arial"/>
                <a:cs typeface="Arial"/>
              </a:rPr>
              <a:t>ei</a:t>
            </a:r>
            <a:r>
              <a:rPr lang="fr-FR" sz="1600" dirty="0" smtClean="0">
                <a:latin typeface="Arial"/>
                <a:cs typeface="Arial"/>
              </a:rPr>
              <a:t>ne a bien </a:t>
            </a:r>
            <a:r>
              <a:rPr lang="fr-FR" sz="1600" u="sng" dirty="0" smtClean="0">
                <a:latin typeface="Arial"/>
                <a:cs typeface="Arial"/>
              </a:rPr>
              <a:t>ai</a:t>
            </a:r>
            <a:r>
              <a:rPr lang="fr-FR" sz="1600" dirty="0" smtClean="0">
                <a:latin typeface="Arial"/>
                <a:cs typeface="Arial"/>
              </a:rPr>
              <a:t>mé l’apr</a:t>
            </a:r>
            <a:r>
              <a:rPr lang="fr-FR" sz="1600" u="sng" dirty="0" smtClean="0">
                <a:latin typeface="Arial"/>
                <a:cs typeface="Arial"/>
              </a:rPr>
              <a:t>è</a:t>
            </a:r>
            <a:r>
              <a:rPr lang="fr-FR" sz="1600" dirty="0" smtClean="0">
                <a:latin typeface="Arial"/>
                <a:cs typeface="Arial"/>
              </a:rPr>
              <a:t>s-midi : apr</a:t>
            </a:r>
            <a:r>
              <a:rPr lang="fr-FR" sz="1600" u="sng" dirty="0" smtClean="0">
                <a:latin typeface="Arial"/>
                <a:cs typeface="Arial"/>
              </a:rPr>
              <a:t>è</a:t>
            </a:r>
            <a:r>
              <a:rPr lang="fr-FR" sz="1600" dirty="0" smtClean="0">
                <a:latin typeface="Arial"/>
                <a:cs typeface="Arial"/>
              </a:rPr>
              <a:t>s le pique-nique, Hél</a:t>
            </a:r>
            <a:r>
              <a:rPr lang="fr-FR" sz="1600" u="sng" dirty="0" smtClean="0">
                <a:latin typeface="Arial"/>
                <a:cs typeface="Arial"/>
              </a:rPr>
              <a:t>è</a:t>
            </a:r>
            <a:r>
              <a:rPr lang="fr-FR" sz="1600" dirty="0" smtClean="0">
                <a:latin typeface="Arial"/>
                <a:cs typeface="Arial"/>
              </a:rPr>
              <a:t>ne et </a:t>
            </a:r>
            <a:r>
              <a:rPr lang="fr-FR" sz="1600" u="sng" dirty="0" smtClean="0">
                <a:latin typeface="Arial"/>
                <a:cs typeface="Arial"/>
              </a:rPr>
              <a:t>e</a:t>
            </a:r>
            <a:r>
              <a:rPr lang="fr-FR" sz="1600" dirty="0" smtClean="0">
                <a:latin typeface="Arial"/>
                <a:cs typeface="Arial"/>
              </a:rPr>
              <a:t>lle sont allées donner des gr</a:t>
            </a:r>
            <a:r>
              <a:rPr lang="fr-FR" sz="1600" u="sng" dirty="0" smtClean="0">
                <a:latin typeface="Arial"/>
                <a:cs typeface="Arial"/>
              </a:rPr>
              <a:t>ai</a:t>
            </a:r>
            <a:r>
              <a:rPr lang="fr-FR" sz="1600" dirty="0" smtClean="0">
                <a:latin typeface="Arial"/>
                <a:cs typeface="Arial"/>
              </a:rPr>
              <a:t>nes aux poules et du vieux pain aux canards. Puis </a:t>
            </a:r>
            <a:r>
              <a:rPr lang="fr-FR" sz="1600" u="sng" dirty="0" smtClean="0">
                <a:latin typeface="Arial"/>
                <a:cs typeface="Arial"/>
              </a:rPr>
              <a:t>e</a:t>
            </a:r>
            <a:r>
              <a:rPr lang="fr-FR" sz="1600" dirty="0" smtClean="0">
                <a:latin typeface="Arial"/>
                <a:cs typeface="Arial"/>
              </a:rPr>
              <a:t>lles ont </a:t>
            </a:r>
            <a:r>
              <a:rPr lang="fr-FR" sz="1600" u="sng" dirty="0" smtClean="0">
                <a:latin typeface="Arial"/>
                <a:cs typeface="Arial"/>
              </a:rPr>
              <a:t>ai</a:t>
            </a:r>
            <a:r>
              <a:rPr lang="fr-FR" sz="1600" dirty="0" smtClean="0">
                <a:latin typeface="Arial"/>
                <a:cs typeface="Arial"/>
              </a:rPr>
              <a:t>dé la fermi</a:t>
            </a:r>
            <a:r>
              <a:rPr lang="fr-FR" sz="1600" u="sng" dirty="0" smtClean="0">
                <a:latin typeface="Arial"/>
                <a:cs typeface="Arial"/>
              </a:rPr>
              <a:t>è</a:t>
            </a:r>
            <a:r>
              <a:rPr lang="fr-FR" sz="1600" dirty="0" smtClean="0">
                <a:latin typeface="Arial"/>
                <a:cs typeface="Arial"/>
              </a:rPr>
              <a:t>re à leur donner à boire : </a:t>
            </a:r>
            <a:r>
              <a:rPr lang="fr-FR" sz="1600" u="sng" dirty="0" smtClean="0">
                <a:latin typeface="Arial"/>
                <a:cs typeface="Arial"/>
              </a:rPr>
              <a:t>e</a:t>
            </a:r>
            <a:r>
              <a:rPr lang="fr-FR" sz="1600" dirty="0" smtClean="0">
                <a:latin typeface="Arial"/>
                <a:cs typeface="Arial"/>
              </a:rPr>
              <a:t>lles ont bien joué pr</a:t>
            </a:r>
            <a:r>
              <a:rPr lang="fr-FR" sz="1600" u="sng" dirty="0" smtClean="0">
                <a:latin typeface="Arial"/>
                <a:cs typeface="Arial"/>
              </a:rPr>
              <a:t>è</a:t>
            </a:r>
            <a:r>
              <a:rPr lang="fr-FR" sz="1600" dirty="0" smtClean="0">
                <a:latin typeface="Arial"/>
                <a:cs typeface="Arial"/>
              </a:rPr>
              <a:t>s de la font</a:t>
            </a:r>
            <a:r>
              <a:rPr lang="fr-FR" sz="1600" u="sng" dirty="0" smtClean="0">
                <a:latin typeface="Arial"/>
                <a:cs typeface="Arial"/>
              </a:rPr>
              <a:t>ai</a:t>
            </a:r>
            <a:r>
              <a:rPr lang="fr-FR" sz="1600" dirty="0" smtClean="0">
                <a:latin typeface="Arial"/>
                <a:cs typeface="Arial"/>
              </a:rPr>
              <a:t>ne, m</a:t>
            </a:r>
            <a:r>
              <a:rPr lang="fr-FR" sz="1600" u="sng" dirty="0" smtClean="0">
                <a:latin typeface="Arial"/>
                <a:cs typeface="Arial"/>
              </a:rPr>
              <a:t>ai</a:t>
            </a:r>
            <a:r>
              <a:rPr lang="fr-FR" sz="1600" dirty="0" smtClean="0">
                <a:latin typeface="Arial"/>
                <a:cs typeface="Arial"/>
              </a:rPr>
              <a:t>s </a:t>
            </a:r>
            <a:r>
              <a:rPr lang="fr-FR" sz="1600" u="sng" dirty="0" smtClean="0">
                <a:latin typeface="Arial"/>
                <a:cs typeface="Arial"/>
              </a:rPr>
              <a:t>e</a:t>
            </a:r>
            <a:r>
              <a:rPr lang="fr-FR" sz="1600" dirty="0" smtClean="0">
                <a:latin typeface="Arial"/>
                <a:cs typeface="Arial"/>
              </a:rPr>
              <a:t>lles n’ont pas f</a:t>
            </a:r>
            <a:r>
              <a:rPr lang="fr-FR" sz="1600" u="sng" dirty="0" smtClean="0">
                <a:latin typeface="Arial"/>
                <a:cs typeface="Arial"/>
              </a:rPr>
              <a:t>ai</a:t>
            </a:r>
            <a:r>
              <a:rPr lang="fr-FR" sz="1600" dirty="0" smtClean="0">
                <a:latin typeface="Arial"/>
                <a:cs typeface="Arial"/>
              </a:rPr>
              <a:t>t attention </a:t>
            </a:r>
            <a:r>
              <a:rPr lang="fr-FR" sz="1600" u="sng" dirty="0" smtClean="0">
                <a:latin typeface="Arial"/>
                <a:cs typeface="Arial"/>
              </a:rPr>
              <a:t>et</a:t>
            </a:r>
            <a:r>
              <a:rPr lang="fr-FR" sz="1600" dirty="0" smtClean="0">
                <a:latin typeface="Arial"/>
                <a:cs typeface="Arial"/>
              </a:rPr>
              <a:t> </a:t>
            </a:r>
            <a:r>
              <a:rPr lang="fr-FR" sz="1600" u="sng" dirty="0" smtClean="0">
                <a:latin typeface="Arial"/>
                <a:cs typeface="Arial"/>
              </a:rPr>
              <a:t>e</a:t>
            </a:r>
            <a:r>
              <a:rPr lang="fr-FR" sz="1600" dirty="0" smtClean="0">
                <a:latin typeface="Arial"/>
                <a:cs typeface="Arial"/>
              </a:rPr>
              <a:t>lles ét</a:t>
            </a:r>
            <a:r>
              <a:rPr lang="fr-FR" sz="1600" u="sng" dirty="0" smtClean="0">
                <a:latin typeface="Arial"/>
                <a:cs typeface="Arial"/>
              </a:rPr>
              <a:t>ai</a:t>
            </a:r>
            <a:r>
              <a:rPr lang="fr-FR" sz="1600" dirty="0" smtClean="0">
                <a:latin typeface="Arial"/>
                <a:cs typeface="Arial"/>
              </a:rPr>
              <a:t>ent pl</a:t>
            </a:r>
            <a:r>
              <a:rPr lang="fr-FR" sz="1600" u="sng" dirty="0" smtClean="0">
                <a:latin typeface="Arial"/>
                <a:cs typeface="Arial"/>
              </a:rPr>
              <a:t>ei</a:t>
            </a:r>
            <a:r>
              <a:rPr lang="fr-FR" sz="1600" dirty="0" smtClean="0">
                <a:latin typeface="Arial"/>
                <a:cs typeface="Arial"/>
              </a:rPr>
              <a:t>nes d’eau ! </a:t>
            </a:r>
          </a:p>
          <a:p>
            <a:pPr>
              <a:lnSpc>
                <a:spcPct val="130000"/>
              </a:lnSpc>
            </a:pPr>
            <a:r>
              <a:rPr lang="fr-FR" sz="1600" dirty="0" smtClean="0">
                <a:latin typeface="Arial"/>
                <a:cs typeface="Arial"/>
              </a:rPr>
              <a:t>Tous les él</a:t>
            </a:r>
            <a:r>
              <a:rPr lang="fr-FR" sz="1600" u="sng" dirty="0" smtClean="0">
                <a:latin typeface="Arial"/>
                <a:cs typeface="Arial"/>
              </a:rPr>
              <a:t>è</a:t>
            </a:r>
            <a:r>
              <a:rPr lang="fr-FR" sz="1600" dirty="0" smtClean="0">
                <a:latin typeface="Arial"/>
                <a:cs typeface="Arial"/>
              </a:rPr>
              <a:t>ves ét</a:t>
            </a:r>
            <a:r>
              <a:rPr lang="fr-FR" sz="1600" u="sng" dirty="0" smtClean="0">
                <a:latin typeface="Arial"/>
                <a:cs typeface="Arial"/>
              </a:rPr>
              <a:t>ai</a:t>
            </a:r>
            <a:r>
              <a:rPr lang="fr-FR" sz="1600" dirty="0" smtClean="0">
                <a:latin typeface="Arial"/>
                <a:cs typeface="Arial"/>
              </a:rPr>
              <a:t>ent contents de cette visite à la f</a:t>
            </a:r>
            <a:r>
              <a:rPr lang="fr-FR" sz="1600" u="sng" dirty="0" smtClean="0">
                <a:latin typeface="Arial"/>
                <a:cs typeface="Arial"/>
              </a:rPr>
              <a:t>e</a:t>
            </a:r>
            <a:r>
              <a:rPr lang="fr-FR" sz="1600" dirty="0" smtClean="0">
                <a:latin typeface="Arial"/>
                <a:cs typeface="Arial"/>
              </a:rPr>
              <a:t>rme. </a:t>
            </a:r>
          </a:p>
          <a:p>
            <a:pPr>
              <a:lnSpc>
                <a:spcPct val="130000"/>
              </a:lnSpc>
            </a:pPr>
            <a:r>
              <a:rPr lang="fr-FR" sz="1600" u="sng" dirty="0" smtClean="0">
                <a:latin typeface="Arial"/>
                <a:cs typeface="Arial"/>
              </a:rPr>
              <a:t>Et</a:t>
            </a:r>
            <a:r>
              <a:rPr lang="fr-FR" sz="1600" dirty="0" smtClean="0">
                <a:latin typeface="Arial"/>
                <a:cs typeface="Arial"/>
              </a:rPr>
              <a:t> le lendemain, à l’école, ils ont f</a:t>
            </a:r>
            <a:r>
              <a:rPr lang="fr-FR" sz="1600" u="sng" dirty="0" smtClean="0">
                <a:latin typeface="Arial"/>
                <a:cs typeface="Arial"/>
              </a:rPr>
              <a:t>ai</a:t>
            </a:r>
            <a:r>
              <a:rPr lang="fr-FR" sz="1600" dirty="0" smtClean="0">
                <a:latin typeface="Arial"/>
                <a:cs typeface="Arial"/>
              </a:rPr>
              <a:t>t plein de dessins pour se souvenir de tout ce qu’ils av</a:t>
            </a:r>
            <a:r>
              <a:rPr lang="fr-FR" sz="1600" u="sng" dirty="0" smtClean="0">
                <a:latin typeface="Arial"/>
                <a:cs typeface="Arial"/>
              </a:rPr>
              <a:t>ai</a:t>
            </a:r>
            <a:r>
              <a:rPr lang="fr-FR" sz="1600" dirty="0" smtClean="0">
                <a:latin typeface="Arial"/>
                <a:cs typeface="Arial"/>
              </a:rPr>
              <a:t>ent vu. </a:t>
            </a:r>
            <a:endParaRPr lang="fr-FR" sz="1600" dirty="0">
              <a:latin typeface="Arial"/>
              <a:cs typeface="Arial"/>
            </a:endParaRPr>
          </a:p>
        </p:txBody>
      </p:sp>
    </p:spTree>
    <p:extLst>
      <p:ext uri="{BB962C8B-B14F-4D97-AF65-F5344CB8AC3E}">
        <p14:creationId xmlns:p14="http://schemas.microsoft.com/office/powerpoint/2010/main" val="270298565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Fiche exerc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Fiche exercice.potx</Template>
  <TotalTime>1293</TotalTime>
  <Words>3855</Words>
  <Application>Microsoft Macintosh PowerPoint</Application>
  <PresentationFormat>Format A4 (210 x 297 mm)</PresentationFormat>
  <Paragraphs>188</Paragraphs>
  <Slides>15</Slides>
  <Notes>0</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Fiche exercice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Marie Gabriel</dc:creator>
  <cp:lastModifiedBy>Marie Gabriel</cp:lastModifiedBy>
  <cp:revision>39</cp:revision>
  <cp:lastPrinted>2016-05-18T19:27:01Z</cp:lastPrinted>
  <dcterms:created xsi:type="dcterms:W3CDTF">2015-09-08T07:25:30Z</dcterms:created>
  <dcterms:modified xsi:type="dcterms:W3CDTF">2016-05-29T14:38:12Z</dcterms:modified>
</cp:coreProperties>
</file>