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sldIdLst>
    <p:sldId id="256" r:id="rId2"/>
    <p:sldId id="258" r:id="rId3"/>
    <p:sldId id="257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95" autoAdjust="0"/>
  </p:normalViewPr>
  <p:slideViewPr>
    <p:cSldViewPr snapToGrid="0" snapToObjects="1">
      <p:cViewPr varScale="1">
        <p:scale>
          <a:sx n="62" d="100"/>
          <a:sy n="62" d="100"/>
        </p:scale>
        <p:origin x="-19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979C849-0C60-354D-BEF0-469C8B2784C9}" type="datetimeFigureOut">
              <a:rPr lang="fr-FR" smtClean="0"/>
              <a:t>07/12/15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CAA1B52-B683-DB46-AFAF-5F27389C34A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C849-0C60-354D-BEF0-469C8B2784C9}" type="datetimeFigureOut">
              <a:rPr lang="fr-FR" smtClean="0"/>
              <a:t>07/12/15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52-B683-DB46-AFAF-5F27389C34A0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C849-0C60-354D-BEF0-469C8B2784C9}" type="datetimeFigureOut">
              <a:rPr lang="fr-FR" smtClean="0"/>
              <a:t>07/12/15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52-B683-DB46-AFAF-5F27389C34A0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C849-0C60-354D-BEF0-469C8B2784C9}" type="datetimeFigureOut">
              <a:rPr lang="fr-FR" smtClean="0"/>
              <a:t>07/12/15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52-B683-DB46-AFAF-5F27389C34A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C849-0C60-354D-BEF0-469C8B2784C9}" type="datetimeFigureOut">
              <a:rPr lang="fr-FR" smtClean="0"/>
              <a:t>07/12/15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52-B683-DB46-AFAF-5F27389C34A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C849-0C60-354D-BEF0-469C8B2784C9}" type="datetimeFigureOut">
              <a:rPr lang="fr-FR" smtClean="0"/>
              <a:t>07/12/15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52-B683-DB46-AFAF-5F27389C34A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7979C849-0C60-354D-BEF0-469C8B2784C9}" type="datetimeFigureOut">
              <a:rPr lang="fr-FR" smtClean="0"/>
              <a:t>07/12/15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52-B683-DB46-AFAF-5F27389C34A0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C849-0C60-354D-BEF0-469C8B2784C9}" type="datetimeFigureOut">
              <a:rPr lang="fr-FR" smtClean="0"/>
              <a:t>07/12/15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52-B683-DB46-AFAF-5F27389C34A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C849-0C60-354D-BEF0-469C8B2784C9}" type="datetimeFigureOut">
              <a:rPr lang="fr-FR" smtClean="0"/>
              <a:t>07/12/15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52-B683-DB46-AFAF-5F27389C34A0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C849-0C60-354D-BEF0-469C8B2784C9}" type="datetimeFigureOut">
              <a:rPr lang="fr-FR" smtClean="0"/>
              <a:t>07/12/15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52-B683-DB46-AFAF-5F27389C34A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C849-0C60-354D-BEF0-469C8B2784C9}" type="datetimeFigureOut">
              <a:rPr lang="fr-FR" smtClean="0"/>
              <a:t>07/12/15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52-B683-DB46-AFAF-5F27389C34A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7979C849-0C60-354D-BEF0-469C8B2784C9}" type="datetimeFigureOut">
              <a:rPr lang="fr-FR" smtClean="0"/>
              <a:t>07/12/15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52-B683-DB46-AFAF-5F27389C34A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7979C849-0C60-354D-BEF0-469C8B2784C9}" type="datetimeFigureOut">
              <a:rPr lang="fr-FR" smtClean="0"/>
              <a:t>07/12/15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CAA1B52-B683-DB46-AFAF-5F27389C34A0}" type="slidenum">
              <a:rPr lang="fr-FR" smtClean="0"/>
              <a:t>‹#›</a:t>
            </a:fld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7979C849-0C60-354D-BEF0-469C8B2784C9}" type="datetimeFigureOut">
              <a:rPr lang="fr-FR" smtClean="0"/>
              <a:t>07/12/15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1CAA1B52-B683-DB46-AFAF-5F27389C34A0}" type="slidenum">
              <a:rPr lang="fr-FR" smtClean="0"/>
              <a:t>‹#›</a:t>
            </a:fld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7979C849-0C60-354D-BEF0-469C8B2784C9}" type="datetimeFigureOut">
              <a:rPr lang="fr-FR" smtClean="0"/>
              <a:t>07/12/15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52-B683-DB46-AFAF-5F27389C34A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1CAA1B52-B683-DB46-AFAF-5F27389C34A0}" type="slidenum">
              <a:rPr lang="fr-FR" smtClean="0"/>
              <a:t>‹#›</a:t>
            </a:fld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C849-0C60-354D-BEF0-469C8B2784C9}" type="datetimeFigureOut">
              <a:rPr lang="fr-FR" smtClean="0"/>
              <a:t>07/12/15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52-B683-DB46-AFAF-5F27389C34A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C849-0C60-354D-BEF0-469C8B2784C9}" type="datetimeFigureOut">
              <a:rPr lang="fr-FR" smtClean="0"/>
              <a:t>07/12/15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52-B683-DB46-AFAF-5F27389C34A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C849-0C60-354D-BEF0-469C8B2784C9}" type="datetimeFigureOut">
              <a:rPr lang="fr-FR" smtClean="0"/>
              <a:t>07/12/15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52-B683-DB46-AFAF-5F27389C34A0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979C849-0C60-354D-BEF0-469C8B2784C9}" type="datetimeFigureOut">
              <a:rPr lang="fr-FR" smtClean="0"/>
              <a:t>07/12/15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1CAA1B52-B683-DB46-AFAF-5F27389C34A0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Louise Bourgeois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Les mains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343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329278"/>
            <a:ext cx="6508377" cy="517438"/>
          </a:xfrm>
        </p:spPr>
        <p:txBody>
          <a:bodyPr/>
          <a:lstStyle/>
          <a:p>
            <a:r>
              <a:rPr lang="fr-FR" sz="28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Louise Bourgeois</a:t>
            </a:r>
            <a:endParaRPr lang="fr-FR" sz="2800" b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4790" b="4790"/>
          <a:stretch>
            <a:fillRect/>
          </a:stretch>
        </p:blipFill>
        <p:spPr/>
      </p:pic>
      <p:sp>
        <p:nvSpPr>
          <p:cNvPr id="5" name="ZoneTexte 4"/>
          <p:cNvSpPr txBox="1"/>
          <p:nvPr/>
        </p:nvSpPr>
        <p:spPr>
          <a:xfrm>
            <a:off x="457199" y="1081916"/>
            <a:ext cx="6508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Artiste née à Paris le 25 décembre 1911 et morte à New York le 31 mai 2001. Louise Bourgeois est née en France et y a grandi, mais l'essentiel de sa carrière artistique s'est déroulé à New York.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96027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932" y="0"/>
            <a:ext cx="513921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97359" y="1746923"/>
            <a:ext cx="230755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Louise </a:t>
            </a:r>
            <a:r>
              <a:rPr lang="fr-FR" b="1" dirty="0" smtClean="0"/>
              <a:t>Bourgeois </a:t>
            </a:r>
            <a:r>
              <a:rPr lang="fr-FR" i="1" dirty="0"/>
              <a:t>10 </a:t>
            </a:r>
            <a:r>
              <a:rPr lang="fr-FR" i="1" dirty="0" err="1"/>
              <a:t>am</a:t>
            </a:r>
            <a:r>
              <a:rPr lang="fr-FR" i="1" dirty="0"/>
              <a:t> Is </a:t>
            </a:r>
            <a:r>
              <a:rPr lang="fr-FR" i="1" dirty="0" err="1"/>
              <a:t>When</a:t>
            </a:r>
            <a:r>
              <a:rPr lang="fr-FR" i="1" dirty="0"/>
              <a:t> You Come To Me, 2007 </a:t>
            </a:r>
            <a:endParaRPr lang="fr-FR" i="1" dirty="0" smtClean="0"/>
          </a:p>
          <a:p>
            <a:endParaRPr lang="fr-FR" i="1" dirty="0"/>
          </a:p>
          <a:p>
            <a:r>
              <a:rPr lang="fr-FR" sz="1400" i="1" dirty="0" smtClean="0"/>
              <a:t>mixed </a:t>
            </a:r>
            <a:r>
              <a:rPr lang="fr-FR" sz="1400" i="1" dirty="0"/>
              <a:t>media on 40 music </a:t>
            </a:r>
            <a:r>
              <a:rPr lang="fr-FR" sz="1400" i="1" dirty="0" err="1"/>
              <a:t>paper</a:t>
            </a:r>
            <a:r>
              <a:rPr lang="fr-FR" sz="1400" i="1" dirty="0"/>
              <a:t> </a:t>
            </a:r>
            <a:r>
              <a:rPr lang="fr-FR" sz="1400" i="1" dirty="0" err="1"/>
              <a:t>sheets</a:t>
            </a:r>
            <a:r>
              <a:rPr lang="fr-FR" sz="1400" i="1" dirty="0"/>
              <a:t>.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34609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20" y="3887692"/>
            <a:ext cx="4254500" cy="1905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820" y="1143708"/>
            <a:ext cx="42672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82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02" y="410229"/>
            <a:ext cx="6502400" cy="2870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1056" y="4316402"/>
            <a:ext cx="63299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Dans cette </a:t>
            </a:r>
            <a:r>
              <a:rPr lang="fr-FR" dirty="0" smtClean="0"/>
              <a:t>œuvre, </a:t>
            </a:r>
            <a:r>
              <a:rPr lang="fr-FR" dirty="0"/>
              <a:t>une série de mains rouges dessinées couvre tout un mur. Chaque matin, à 10h, depuis trente ans, son assistant Jerry </a:t>
            </a:r>
            <a:r>
              <a:rPr lang="fr-FR" dirty="0" err="1"/>
              <a:t>Gorovoy</a:t>
            </a:r>
            <a:r>
              <a:rPr lang="fr-FR" dirty="0"/>
              <a:t> vient la rejoindre. Il </a:t>
            </a:r>
            <a:r>
              <a:rPr lang="fr-FR" dirty="0" smtClean="0"/>
              <a:t>est pour elle plein </a:t>
            </a:r>
            <a:r>
              <a:rPr lang="fr-FR" dirty="0"/>
              <a:t>d'attention, de </a:t>
            </a:r>
            <a:r>
              <a:rPr lang="fr-FR" dirty="0" smtClean="0"/>
              <a:t>respect</a:t>
            </a:r>
            <a:r>
              <a:rPr lang="fr-FR" dirty="0"/>
              <a:t> </a:t>
            </a:r>
            <a:r>
              <a:rPr lang="fr-FR" dirty="0" smtClean="0"/>
              <a:t>et </a:t>
            </a:r>
            <a:r>
              <a:rPr lang="fr-FR" dirty="0"/>
              <a:t>de soutien</a:t>
            </a:r>
            <a:r>
              <a:rPr lang="fr-FR" dirty="0" smtClean="0"/>
              <a:t>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46237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1023520"/>
            <a:ext cx="6985000" cy="462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3822" y="5886418"/>
            <a:ext cx="698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Louise Bourgeois </a:t>
            </a:r>
            <a:r>
              <a:rPr lang="fr-FR" i="1" dirty="0" smtClean="0"/>
              <a:t>et son assistant </a:t>
            </a:r>
            <a:r>
              <a:rPr lang="fr-FR" i="1" dirty="0"/>
              <a:t>Jerry </a:t>
            </a:r>
            <a:r>
              <a:rPr lang="fr-FR" i="1" dirty="0" err="1"/>
              <a:t>Gorovoy</a:t>
            </a:r>
            <a:r>
              <a:rPr lang="fr-FR" i="1" dirty="0"/>
              <a:t> </a:t>
            </a:r>
            <a:r>
              <a:rPr lang="fr-FR" i="1" dirty="0" smtClean="0"/>
              <a:t>préparant un moule pour une sculpture en 1995.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6063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mains sculptées : 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3219" b="-23219"/>
          <a:stretch>
            <a:fillRect/>
          </a:stretch>
        </p:blipFill>
        <p:spPr/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2415" b="-324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8170239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31</TotalTime>
  <Words>133</Words>
  <Application>Microsoft Macintosh PowerPoint</Application>
  <PresentationFormat>Présentation à l'écran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Plaza</vt:lpstr>
      <vt:lpstr>Louise Bourgeois</vt:lpstr>
      <vt:lpstr>Louise Bourgeois</vt:lpstr>
      <vt:lpstr>Présentation PowerPoint</vt:lpstr>
      <vt:lpstr>Présentation PowerPoint</vt:lpstr>
      <vt:lpstr>Présentation PowerPoint</vt:lpstr>
      <vt:lpstr>Présentation PowerPoint</vt:lpstr>
      <vt:lpstr>Des mains sculptées 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Louise Bourgeois</dc:title>
  <dc:creator>Marie Gabriel</dc:creator>
  <cp:lastModifiedBy>Marie Gabriel</cp:lastModifiedBy>
  <cp:revision>4</cp:revision>
  <dcterms:created xsi:type="dcterms:W3CDTF">2015-11-24T09:29:53Z</dcterms:created>
  <dcterms:modified xsi:type="dcterms:W3CDTF">2015-12-07T19:51:43Z</dcterms:modified>
</cp:coreProperties>
</file>