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61263" cy="10693400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500" y="384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888E-0EF3-4427-B4E9-8CC98063AFB7}" type="datetimeFigureOut">
              <a:rPr lang="fr-FR" smtClean="0"/>
              <a:pPr/>
              <a:t>13/04/2014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C04E-7FB9-46F1-A1AE-360613FFFA0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888E-0EF3-4427-B4E9-8CC98063AFB7}" type="datetimeFigureOut">
              <a:rPr lang="fr-FR" smtClean="0"/>
              <a:pPr/>
              <a:t>13/04/2014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C04E-7FB9-46F1-A1AE-360613FFFA0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888E-0EF3-4427-B4E9-8CC98063AFB7}" type="datetimeFigureOut">
              <a:rPr lang="fr-FR" smtClean="0"/>
              <a:pPr/>
              <a:t>13/04/2014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C04E-7FB9-46F1-A1AE-360613FFFA0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888E-0EF3-4427-B4E9-8CC98063AFB7}" type="datetimeFigureOut">
              <a:rPr lang="fr-FR" smtClean="0"/>
              <a:pPr/>
              <a:t>13/04/2014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C04E-7FB9-46F1-A1AE-360613FFFA0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888E-0EF3-4427-B4E9-8CC98063AFB7}" type="datetimeFigureOut">
              <a:rPr lang="fr-FR" smtClean="0"/>
              <a:pPr/>
              <a:t>13/04/2014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C04E-7FB9-46F1-A1AE-360613FFFA0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888E-0EF3-4427-B4E9-8CC98063AFB7}" type="datetimeFigureOut">
              <a:rPr lang="fr-FR" smtClean="0"/>
              <a:pPr/>
              <a:t>13/04/2014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C04E-7FB9-46F1-A1AE-360613FFFA0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888E-0EF3-4427-B4E9-8CC98063AFB7}" type="datetimeFigureOut">
              <a:rPr lang="fr-FR" smtClean="0"/>
              <a:pPr/>
              <a:t>13/04/2014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C04E-7FB9-46F1-A1AE-360613FFFA0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888E-0EF3-4427-B4E9-8CC98063AFB7}" type="datetimeFigureOut">
              <a:rPr lang="fr-FR" smtClean="0"/>
              <a:pPr/>
              <a:t>13/04/2014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C04E-7FB9-46F1-A1AE-360613FFFA0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888E-0EF3-4427-B4E9-8CC98063AFB7}" type="datetimeFigureOut">
              <a:rPr lang="fr-FR" smtClean="0"/>
              <a:pPr/>
              <a:t>13/04/2014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C04E-7FB9-46F1-A1AE-360613FFFA0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888E-0EF3-4427-B4E9-8CC98063AFB7}" type="datetimeFigureOut">
              <a:rPr lang="fr-FR" smtClean="0"/>
              <a:pPr/>
              <a:t>13/04/2014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C04E-7FB9-46F1-A1AE-360613FFFA0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E888E-0EF3-4427-B4E9-8CC98063AFB7}" type="datetimeFigureOut">
              <a:rPr lang="fr-FR" smtClean="0"/>
              <a:pPr/>
              <a:t>13/04/2014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C04E-7FB9-46F1-A1AE-360613FFFA0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E888E-0EF3-4427-B4E9-8CC98063AFB7}" type="datetimeFigureOut">
              <a:rPr lang="fr-FR" smtClean="0"/>
              <a:pPr/>
              <a:t>13/04/2014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CC04E-7FB9-46F1-A1AE-360613FFFA0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Tangram 4.jpeg"/>
          <p:cNvPicPr>
            <a:picLocks noChangeAspect="1"/>
          </p:cNvPicPr>
          <p:nvPr/>
        </p:nvPicPr>
        <p:blipFill>
          <a:blip r:embed="rId2" cstate="print"/>
          <a:srcRect l="4605" t="5223" r="12501" b="5989"/>
          <a:stretch>
            <a:fillRect/>
          </a:stretch>
        </p:blipFill>
        <p:spPr>
          <a:xfrm>
            <a:off x="324247" y="378148"/>
            <a:ext cx="2592288" cy="3672408"/>
          </a:xfrm>
          <a:prstGeom prst="rect">
            <a:avLst/>
          </a:prstGeom>
        </p:spPr>
      </p:pic>
      <p:pic>
        <p:nvPicPr>
          <p:cNvPr id="5" name="Image 4" descr="Tangram 5.jpeg"/>
          <p:cNvPicPr>
            <a:picLocks noChangeAspect="1"/>
          </p:cNvPicPr>
          <p:nvPr/>
        </p:nvPicPr>
        <p:blipFill>
          <a:blip r:embed="rId3" cstate="print"/>
          <a:srcRect t="7615" r="13730" b="8623"/>
          <a:stretch>
            <a:fillRect/>
          </a:stretch>
        </p:blipFill>
        <p:spPr>
          <a:xfrm>
            <a:off x="3924647" y="378148"/>
            <a:ext cx="2808312" cy="3168352"/>
          </a:xfrm>
          <a:prstGeom prst="rect">
            <a:avLst/>
          </a:prstGeom>
        </p:spPr>
      </p:pic>
      <p:pic>
        <p:nvPicPr>
          <p:cNvPr id="6" name="Image 5" descr="Tangram 2.jpeg"/>
          <p:cNvPicPr>
            <a:picLocks noChangeAspect="1"/>
          </p:cNvPicPr>
          <p:nvPr/>
        </p:nvPicPr>
        <p:blipFill>
          <a:blip r:embed="rId4" cstate="print"/>
          <a:srcRect t="4596" b="11919"/>
          <a:stretch>
            <a:fillRect/>
          </a:stretch>
        </p:blipFill>
        <p:spPr>
          <a:xfrm rot="5400000">
            <a:off x="3698891" y="5068400"/>
            <a:ext cx="2395728" cy="4104456"/>
          </a:xfrm>
          <a:prstGeom prst="rect">
            <a:avLst/>
          </a:prstGeom>
        </p:spPr>
      </p:pic>
      <p:pic>
        <p:nvPicPr>
          <p:cNvPr id="8" name="Image 7" descr="Tangram 3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8263" y="6935216"/>
            <a:ext cx="2142744" cy="3758184"/>
          </a:xfrm>
          <a:prstGeom prst="rect">
            <a:avLst/>
          </a:prstGeom>
        </p:spPr>
      </p:pic>
      <p:pic>
        <p:nvPicPr>
          <p:cNvPr id="9" name="Image 8" descr="Tangram 3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5400000">
            <a:off x="3710487" y="7508804"/>
            <a:ext cx="2142744" cy="37581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Tangram 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2295535" y="-1017075"/>
            <a:ext cx="3328416" cy="6406896"/>
          </a:xfrm>
          <a:prstGeom prst="rect">
            <a:avLst/>
          </a:prstGeom>
        </p:spPr>
      </p:pic>
      <p:pic>
        <p:nvPicPr>
          <p:cNvPr id="3" name="Image 2" descr="Tangram 1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2295534" y="5175612"/>
            <a:ext cx="3328416" cy="64068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Personnalisé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Delphine</dc:creator>
  <cp:lastModifiedBy>Delphine</cp:lastModifiedBy>
  <cp:revision>4</cp:revision>
  <dcterms:created xsi:type="dcterms:W3CDTF">2014-03-20T16:45:26Z</dcterms:created>
  <dcterms:modified xsi:type="dcterms:W3CDTF">2014-04-13T13:07:52Z</dcterms:modified>
</cp:coreProperties>
</file>