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368" y="-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C3E6-F5C1-462B-B031-DE9E287AD053}" type="datetimeFigureOut">
              <a:rPr lang="fr-FR" smtClean="0"/>
              <a:t>30/11/2015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303B-8681-4666-A7E5-5610F2177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00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C3E6-F5C1-462B-B031-DE9E287AD053}" type="datetimeFigureOut">
              <a:rPr lang="fr-FR" smtClean="0"/>
              <a:t>30/11/2015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303B-8681-4666-A7E5-5610F2177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00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C3E6-F5C1-462B-B031-DE9E287AD053}" type="datetimeFigureOut">
              <a:rPr lang="fr-FR" smtClean="0"/>
              <a:t>30/11/2015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303B-8681-4666-A7E5-5610F2177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594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C3E6-F5C1-462B-B031-DE9E287AD053}" type="datetimeFigureOut">
              <a:rPr lang="fr-FR" smtClean="0"/>
              <a:t>30/11/2015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303B-8681-4666-A7E5-5610F2177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56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C3E6-F5C1-462B-B031-DE9E287AD053}" type="datetimeFigureOut">
              <a:rPr lang="fr-FR" smtClean="0"/>
              <a:t>30/11/2015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303B-8681-4666-A7E5-5610F2177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33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C3E6-F5C1-462B-B031-DE9E287AD053}" type="datetimeFigureOut">
              <a:rPr lang="fr-FR" smtClean="0"/>
              <a:t>30/11/2015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303B-8681-4666-A7E5-5610F2177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76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C3E6-F5C1-462B-B031-DE9E287AD053}" type="datetimeFigureOut">
              <a:rPr lang="fr-FR" smtClean="0"/>
              <a:t>30/11/2015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303B-8681-4666-A7E5-5610F2177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25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C3E6-F5C1-462B-B031-DE9E287AD053}" type="datetimeFigureOut">
              <a:rPr lang="fr-FR" smtClean="0"/>
              <a:t>30/11/2015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303B-8681-4666-A7E5-5610F2177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28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C3E6-F5C1-462B-B031-DE9E287AD053}" type="datetimeFigureOut">
              <a:rPr lang="fr-FR" smtClean="0"/>
              <a:t>30/11/2015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303B-8681-4666-A7E5-5610F2177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198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C3E6-F5C1-462B-B031-DE9E287AD053}" type="datetimeFigureOut">
              <a:rPr lang="fr-FR" smtClean="0"/>
              <a:t>30/11/2015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303B-8681-4666-A7E5-5610F2177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357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C3E6-F5C1-462B-B031-DE9E287AD053}" type="datetimeFigureOut">
              <a:rPr lang="fr-FR" smtClean="0"/>
              <a:t>30/11/2015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F303B-8681-4666-A7E5-5610F2177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873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3C3E6-F5C1-462B-B031-DE9E287AD053}" type="datetimeFigureOut">
              <a:rPr lang="fr-FR" smtClean="0"/>
              <a:t>30/11/2015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F303B-8681-4666-A7E5-5610F2177E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55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19" y="116632"/>
            <a:ext cx="961564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0" y="5733256"/>
            <a:ext cx="6494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Nomme</a:t>
            </a:r>
            <a:r>
              <a:rPr lang="fr-FR" sz="1400" dirty="0" smtClean="0"/>
              <a:t> tous les personnages que tu connais et le conte dans lesquels ils apparaissent.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990021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7659" y="0"/>
            <a:ext cx="7345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Entoure </a:t>
            </a:r>
            <a:r>
              <a:rPr lang="fr-FR" sz="1400" dirty="0" smtClean="0"/>
              <a:t>les albums de Geoffroy DE PENNART que tu as lu pendant le temps de lecture autonome.</a:t>
            </a:r>
            <a:endParaRPr lang="fr-FR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558" y="2703881"/>
            <a:ext cx="1321941" cy="1667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47209"/>
            <a:ext cx="1312263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91" y="2713499"/>
            <a:ext cx="1311509" cy="1657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17" y="547210"/>
            <a:ext cx="1291429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47" y="4834044"/>
            <a:ext cx="1327382" cy="1687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027" y="547209"/>
            <a:ext cx="1228181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28" y="547208"/>
            <a:ext cx="1141983" cy="16561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611" y="2721004"/>
            <a:ext cx="1292334" cy="1667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655" y="5072614"/>
            <a:ext cx="1884188" cy="1447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344" y="2721004"/>
            <a:ext cx="1158371" cy="1667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13" descr="data:image/jpeg;base64,/9j/4AAQSkZJRgABAQAAAQABAAD/2wBDABQODxIPDRQSEBIXFRQYHjIhHhwcHj0sLiQySUBMS0dARkVQWnNiUFVtVkVGZIhlbXd7gYKBTmCNl4x9lnN+gXz/2wBDARUXFx4aHjshITt8U0ZTfHx8fHx8fHx8fHx8fHx8fHx8fHx8fHx8fHx8fHx8fHx8fHx8fHx8fHx8fHx8fHx8fHz/wAARCAElANkDASIAAhEBAxEB/8QAGwABAAIDAQEAAAAAAAAAAAAAAAEEAgMHBQb/xAA+EAACAQIDAwgJAgYCAgMAAAAAAQIDEQQSIQUxQRMiNVFhcXOxFRYyVGSBk6PhkdEUM0JSobI0QwYjJHLB/8QAGQEBAQEBAQEAAAAAAAAAAAAAAAECAwQF/8QAJxEBAQACAgIBAwQDAQAAAAAAAAECEQMSITFBEzJRBBQiYXGB4fD/2gAMAwEAAhEDEQA/APKx2OxcMfiYwxNZRjVkklUdkrs0ekMZp/8ALr/UZG0ekcV40/Nle4FpbQxl/wDlV/qMh7QxnvVf6jK6436iGBY9IYz3uv8AUf7k+kMZ73X+oyqALPpDGe91/qS/cekMZ73X+oysNQLXpHGe91/qMj0hjPe6/wBR/uVgBZ9IYz3uv9R/uPSGM96r/Uf7lUkCz6Qxnvdf6kv3HpHGe91/qMrEAWvSOM97r/UY9IYz3uv9RlUAWvSGM97r/Uf7j0hjPe6/1H+5VFwLXpHGe91/qMekcZ73X+oyqALXpDGe91/qMLaGM96r/Uf7lUAW/SGMt/y6/wBRkekMZ73X+o/3K1wBZ9IYz3uv9R/uT6Qxnvdf6jKoAtekMZ73X+o/3PujndzogHwe0ekcV40/NlcsbR6RxXjT82VgM+BjxBAAXAAAK19SQLVBQ/gakqahLEKorqai+Zb+lPt3/LtLdTBYR1G3iYtSnK8oOMYJptZbXur6We5XPJAHs4WlgqcYKShNznDOpyi3FZG2t3Xb/CNKwuDqyp3qOMpKm52nFJZt7StZZert4WPLAFrE0aFOjSqUajnynB/020d+96rsLssFhFBQlJvk5zu4VIZqkbwSa4W1bS7zy51J1GnUlKbSsszvZdRgB6GBeHp4atUxEFUyVadoqKblHnZkr7r6a8DN4TCRd3OpJZVLmzjaV3HRb3pd71w7zzOIA9OWz8NzYwqylPNq88Ums0lp1O0U/mT/AAWDhpKVSpKSqOKVRJLLBOPDW7dvkeXoLIAAAJCVwAAAAAAAdFOdHRQPgtpdJYrxp+bKxZ2j0jivGn5srASCABLBGhN+a1ZW67AWMGk5yUkmrX1RXbu7m7DVI0pyc21dW3GEVBNtzv1K29mfmu11cMYmNGTy3aTn7K6zXubT3o3urGVKCzyhKKtot5oerE38pnMZrq2vDtZW5xSkrq5EaMnlV0pSV0uwmvOM401F3yqz0Mp1YzhBqpKEoqzS4k3W+vHusVSj/Dubkr3t3EKhJ5LtJz9lMnPB4dwbalmv3mXLQlKlNu2RWaHlevHdf6/61KlJxnLRZN6ZMqLjku1ae4zjVi1WzPLn3CpUhLkcstIb7obu06cet/8AvbCdBwUs0o3jwvvMadOVSWWNvmZYiSnWcou6Yw1SNObzbmrdxfOmdYfU18NmVLCN81tS0djXyMtFpmazW7DLNBYaVNTvJu+7QyqVYzUZxqOLtZxRJt0ymF9/hXuADbyhJBIAAADopzo6KB8FtHpLFeNPzZWLO0uksV40/NleNsyvuvqFnlnyUlFSm1BPdfiRyT5uqak7J3NuNvykerLoaqTfKQ6syMy2zbtljjjn1Yzg6c3GW9dRBcmlOVdOK0V0+O410YrLT5qV5Wbavm7iTLwt4f5alVwWacIKrWi4pqKur8CHCNTDxnZKWa10i9mfo3XtXWrsCxVVOEpwaskubZa37zOlCLcE4JKUdU977R2WcNt1tUFzfThF0KraTcdzIxEYqFJxSV43dh286ZvHZj2aXbgQb8LGM5SUldKNyaKhVl7CShG9lxFyMeLcl37Vwb3FOhGrZKWaztuZu5Ony8qeRWy3HZqcNvypGdSnKm0pW1V0bFFQw3KZU5N214E4vfT/APqN+UvHrC2+1cG/DxjKNTNG9lcmkoVFKWRLJHcuLHZJx2yefbQCxyalTpVLJOTs11mXJw5WrHKrKN12Ds1OG1WQZuhGPJQcUpScrSvwRkqcJTqONssFp1Dsk4rflWBnUyNRcXrbnWWhgac7NXQdGOcnRgy+C2l0jivGn5srFnaXSWK8afmyqBsVWWTK7SityavYx5SWZPTTcraIxA012v5bOXneTury36bwq9SMVFS0W7Q1gmovfL8rNCrzqkqkkm1Y0yqSlFR0SXBKxgBqLeTKzTZKtOatJp8L21JWIqaaq8dFoagNRO+X5bI1ZRzbrS3prQidWVRJSs7btDADUTtlrW2cKkqbbjbXRkQnKEs0XZmIGjtWTqNqMdFGO5Iz/iJ58+ma1txqA1F75flnGrKMXFJOL4NCpUlUtmtp2GU6Mo0KdbfCd1fqfUahqFyy1qs4VJU01G2ujIhNwd4verNGILpO1ZupJqK3KO5LgZvETbb5t2rPTeaQTUWZ5T5WIThyUU4xk7ve7WIlUUKl6OitquBoJHVq8l0ylJyeqS7ErGIBXO3YdGOcnRgj4HaPSWK8afmysWdpdJYrxp+bKwAAACCQAAZAEggASAAAIJegAAAe3gKEcTsx0Jb5K8X1O+jPEacZOMlZp2aPodmcynSW7mHk7VpqntGsluk1L9UHo5cfEqoCAHnDJxcWlJNNq+p6WzsHF5ZzjeT1V+CPPxFV1q86j/qf+A3lh1ktYAAMBJAAk6Mc5OjAfA7S6SxXjT82Vi1tLpLFeNPzZVAAAAAABBJAAAAAAAAAAzow5SrGPW/8GBtw0suIpvtsGsfce/h+a0+o83bytjovrprzZ6VLceVtqTe0JJ/0wikHq5/tUC1g8Pyss8vZT/VlenB1JxhHe2e3h6SioxitFog5cWHa7rOvNYfAVau5yWSPez589Ha+Iz1o0IPmUtH2y4nnBnly3kEgByAABJ0Y5wdHA+B2l0livGn5srFnaPSWK8af+zKwAAAAAAIJAEAyhTnP2Yt9vAs08E3rUnbsiZuUjrhxZ5+oqA9JYWgv+u/fJkrDUE78kn3tmfqR2/aZvMB6n8LhXa9OUe6RjLZ9GS/9dWUXwUtR9SM39NyR5plB5ZxfU0bquBxFJXcMy646lfebll9OFlxvl9HQ3pHlbZlGW0amV3skn32L+Cq5qMKm+y1+R4nOq1NXeU5avtZXo5ruSL+z6Fo8o98t3cejOosLQnWla6XNXW+CMaMFGOtlGK1b4I8raGM/iqijDSlD2V19rDWVnHhpVbbbbd294IJtoHjQSQAJIJ4EASdHOcHRwPgdpdJYrxp+bKxZ2l0livGn/sysAAAAAyhBzlZfN9QWS26jFJydkrvqLVLDJaz1fVwM6dNU1aP69ZuitTllk9/FwSecvaYx7DIkHJ7ZNBAAUJBAGUZyjuZFWlRxK58ck/7kQB/hjLCZTVVlKeFoV6MtJ74vrT0djXs+nnxN7aRVy7UpLFUuTk7SWsJdR50as8PGpTSyzbtJ9Xcd8ctvncmH08pv0347F8o3Rh/LT5z/ALn+xSANvPllcrugFgGQAASCABJ0c5wdHA+B2j0livGn5srFnaXSWK8af+zKwAkgASk27Ley5TgqcMvHiacPGydRrsRYXa7vic8q9vBhqbrKJsitDCKNhyr3YxJABG0kAAAAAAIlJRV5OyRU9JTs7rgVMdJV5KrTjolaUusmpUdTRc2HVxYhZpwe6SsbxmvLyc1+pNRSYJnFxk4venYg7PnAACAAAEkACTo5zg6OB8DtHpLFeNPzZWLO0eksV40/NlYAEr6A2UFequzUXw1jO1kbm8q5uuXmxXWzZFKKy314muVqc7u7smzKLypX1lI5V78bq+W+O9GwwjvRmc69eKASQ2lq9F2kaAaniKa3Ny7jGWIb0hG3bI11rneTGfLeYzqQh7T+XEqtzl7U5PudiEktyL1c7zX4jbKvKWkVl7XvNb1d2231sA3Jpytt9gTsCOziEbHGDxKk43zRu7m508PUspUYrtjoVpyyqEotKS0fE2YZzqV1ByUla8nbcZyl9mFw+2xrxODVJvJJtLWzKh6uIac7LclY8yatOSXBm8LbPLj+o45jqxHcQAbeUAAEnRznB0cD4HaPSWK8af8AsysWdpdJYrxp+bKwA24eUVUbbtoajOn7XyJfTeF1lKtOdNppyVn2mOam9L37TW7JXIXbvZjT13kqwq6Xsxb79COXqdcV8jWiSajffK/KZTqS31Gu7QxazO8m5PtdyQVL59gAChAJCAsABh7VO3yC1cZda1J0i5X0RspYepUgmlydP+6W99yLbpzk3WtQlUk6dNZpSd+7vLyjDDU8lOzm1zpEJwowyUVZPe+L7zTUqKKvJ2Odtyd8cJh/LL2ipNKLfBFBu7bfEzq1HUfZwRgdcZp4+bk73wAA04JBBIA6Oc4OjgfA7S6SxXjT/wBmViztLpHFeNPzZWAGUNJoyo0pVZWWiW9vgWOQpwhJK8pW9pmblI7cfFll/JplrJL5kLVuXDchJXTknwI/tjw4hrflsRlwME9TJEdsakAEaAAABDaWj39Rtjh6ktZWpR63v/Qb0e/Ea20lq7G2nQq1Umo5If3SN1ONKjrCOaX90tX+BOq5b3cxcvw6Tjt+5lClQo6pcpNf1SMalVyd5PU01K0Y+0ytPESlfJouviJjamXJhx+I3Va0YdsuoqTk5yu3cjtFzrMdPDyctzqASDTkgEkACSABJ0c5wdHA+B2l0livGn/sysWdpdJYrxp+bKwF6mlSowXGerIqNqDy/wCDGDzqNS/sxtYziuYr6333OPy+lPOOoq03dWuZ2XUbVGEtcq003GcaVK2sf8muznjxXWle2tyUrPQtyo4ZrRTi+tMKjhlvVSXfIneNTiynwrCOap7EZTt/arlpxoK2Silbi3cydZ8HYnZucd+a0Rw1ae9Rprrm9f0NiwtGPt1pS7IqxjKpo276GPKaJ5kl2k3avTGe26Lp0v5NOMO3e/1MJTuV54iK3c5mmdWU+Nl1IswtYy58MJqLU6sYLnP5IrSxE5ezzUar3euoOkxkeXPnyy/obbd3qyASacQgkBEAkWsAIJMqcJVakacFeUnZLtAwBtq0KtH+bBw5zjrvut5rHsQdIObnSAPgdpdJYrxp+bKxa2l0livGn5sqgZ06kqb03PejfSqRmrWd49nAqhW4pvuZLJXXDkyxWlJKnFNrR9e9GalrN9RSJUmtzaM9XSc9nwvOdlHXVjMrtcVvKLbas27dRiOjX7n+lydeMZW3rrRhLEJN5U337isC9Y53nzra69R7ml3I13vv1IBZNOVyyy91JBJBWQmwAAAsYPB1sbVdOildK7cnZICuD0sHst1MdPDYpum4K7S49xp2phKeDxfJUpuUcqeu9dhNrpTBLi1BSb37l19oSu0km23ZJcSogt18TTUHSpU45ork41Fxjxfe3fXqdixjNlSwuB5SX82DTqLsaXk2VaNahTpZJ0uVU/5nBq25Retu3ruc5lM5ueV1ponKpUanUcpN6KUru9uBjKLi7STi+pll7QxGVRpzVKMXzFBWydkXvX/6Vm3Jtybbe9s3NiDpBzg6OVHwW0eksV40/NlYs7R6SxXjT82VgIAAAAAAAAIJAAAAAABlCE6jahFyaV7JXZDUoSWZOL7UQtNzszdnf8PLlJOSk7QTe5re/wBNPn2AaS3s/HywFSU4wUsy1W400qPKQnLPGOVbnxHJRW+rH5akumscbfT3ZKWInHFOMXVllvZ7l1J8EaZ4TBUZ3qxqVqj1u7tSfcu4p0XXpQy06ztwvwNNWOJqVFKUs7W5pqxnbpeLKTemdfJWq8pia0KMLc2nBZ5Jdy0XzaLMMdh9m1WsLg71o/8AbVleXyXAoVaso2jGVn/U46K976dRoJcO33Ofp7NXbdPFUK1OvRcXOm4pxd1fgeTSnCEnKpT5Sy5sW9L9vYYAYceOE1iltq7HH05TvWw8Xmp5Jyilmelk1fRcNxVquk2uRU0ra52nr8kYA1MZPQHRznB0c0j4LaPSOK8afmysWdo9I4rxp+bKwAgkgACSAAAAAAAAABIAAzThKmoyk4yT0drprtMABsy0o3zVHPqUFa/ze79GbqUYytNUlC26zbv+pWjdyVt99C3UrRo1nTbVTLo5RejfZ1ozlvXh24usy3k3pWtZlCtJ8pNZna70uW4Vo1ZPKm8kXJ36kUZvNOT63czhLPbt+o5MbJMaxBIOjxoBJAAAkAdGOcnRgPgto9I4rxp+bKxZ2j0jivGn5srgQAAAAAEEgCCQAABIEAkAQCQATaaa3oym1J3Ss3v6jEBd3Wm2jW5OnVhqo1ElKyWqvffwNcst+be3aQyAu/GgABkAAAAADoxzo6KB4OI/8b5fE1a38Xl5Sblbk72u79Zr9VvjPtfkAgeqvxn2vyR6q/Gfa/IAD1V+M+1+R6q/Gfa/IAD1V+M+1+R6q/Gfa/IAD1V+M+1+R6q/Gfa/IAD1V+M+1+SfVX4z7X5AAeqvxn2vyPVb4z7X5AAeq3xn2vyPVb4z7X5AAeqvxn2vyPVb4z7X5AAeq3xn2vyR6q/Gfa/IAD1V+M+1+R6q/Gfa/IAE+qvxn2vyPVX4z7X5AAeqvxn2vyR6q/Gfa/IAD1V+M+1+T6M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15" descr="data:image/jpeg;base64,/9j/4AAQSkZJRgABAQAAAQABAAD/2wBDABQODxIPDRQSEBIXFRQYHjIhHhwcHj0sLiQySUBMS0dARkVQWnNiUFVtVkVGZIhlbXd7gYKBTmCNl4x9lnN+gXz/2wBDARUXFx4aHjshITt8U0ZTfHx8fHx8fHx8fHx8fHx8fHx8fHx8fHx8fHx8fHx8fHx8fHx8fHx8fHx8fHx8fHx8fHz/wAARCAElANkDASIAAhEBAxEB/8QAGwABAAIDAQEAAAAAAAAAAAAAAAEEAgMHBQb/xAA+EAACAQIDAwgJAgYCAgMAAAAAAQIDEQQSIQUxQRMiNVFhcXOxFRYyVGSBk6PhkdEUM0JSobI0QwYjJHLB/8QAGQEBAQEBAQEAAAAAAAAAAAAAAAECAwQF/8QAJxEBAQACAgIBAwQDAQAAAAAAAAECEQMSITFBEzJRBBQiYXGB4fD/2gAMAwEAAhEDEQA/APKx2OxcMfiYwxNZRjVkklUdkrs0ekMZp/8ALr/UZG0ekcV40/Nle4FpbQxl/wDlV/qMh7QxnvVf6jK6436iGBY9IYz3uv8AUf7k+kMZ73X+oyqALPpDGe91/qS/cekMZ73X+oysNQLXpHGe91/qMj0hjPe6/wBR/uVgBZ9IYz3uv9R/uPSGM96r/Uf7lUkCz6Qxnvdf6kv3HpHGe91/qMrEAWvSOM97r/UY9IYz3uv9RlUAWvSGM97r/Uf7j0hjPe6/1H+5VFwLXpHGe91/qMekcZ73X+oyqALXpDGe91/qMLaGM96r/Uf7lUAW/SGMt/y6/wBRkekMZ73X+o/3K1wBZ9IYz3uv9R/uT6Qxnvdf6jKoAtekMZ73X+o/3PujndzogHwe0ekcV40/NlcsbR6RxXjT82VgM+BjxBAAXAAAK19SQLVBQ/gakqahLEKorqai+Zb+lPt3/LtLdTBYR1G3iYtSnK8oOMYJptZbXur6We5XPJAHs4WlgqcYKShNznDOpyi3FZG2t3Xb/CNKwuDqyp3qOMpKm52nFJZt7StZZert4WPLAFrE0aFOjSqUajnynB/020d+96rsLssFhFBQlJvk5zu4VIZqkbwSa4W1bS7zy51J1GnUlKbSsszvZdRgB6GBeHp4atUxEFUyVadoqKblHnZkr7r6a8DN4TCRd3OpJZVLmzjaV3HRb3pd71w7zzOIA9OWz8NzYwqylPNq88Ums0lp1O0U/mT/AAWDhpKVSpKSqOKVRJLLBOPDW7dvkeXoLIAAAJCVwAAAAAAAdFOdHRQPgtpdJYrxp+bKxZ2j0jivGn5srASCABLBGhN+a1ZW67AWMGk5yUkmrX1RXbu7m7DVI0pyc21dW3GEVBNtzv1K29mfmu11cMYmNGTy3aTn7K6zXubT3o3urGVKCzyhKKtot5oerE38pnMZrq2vDtZW5xSkrq5EaMnlV0pSV0uwmvOM401F3yqz0Mp1YzhBqpKEoqzS4k3W+vHusVSj/Dubkr3t3EKhJ5LtJz9lMnPB4dwbalmv3mXLQlKlNu2RWaHlevHdf6/61KlJxnLRZN6ZMqLjku1ae4zjVi1WzPLn3CpUhLkcstIb7obu06cet/8AvbCdBwUs0o3jwvvMadOVSWWNvmZYiSnWcou6Yw1SNObzbmrdxfOmdYfU18NmVLCN81tS0djXyMtFpmazW7DLNBYaVNTvJu+7QyqVYzUZxqOLtZxRJt0ymF9/hXuADbyhJBIAAADopzo6KB8FtHpLFeNPzZWLO0uksV40/NleNsyvuvqFnlnyUlFSm1BPdfiRyT5uqak7J3NuNvykerLoaqTfKQ6syMy2zbtljjjn1Yzg6c3GW9dRBcmlOVdOK0V0+O410YrLT5qV5Wbavm7iTLwt4f5alVwWacIKrWi4pqKur8CHCNTDxnZKWa10i9mfo3XtXWrsCxVVOEpwaskubZa37zOlCLcE4JKUdU977R2WcNt1tUFzfThF0KraTcdzIxEYqFJxSV43dh286ZvHZj2aXbgQb8LGM5SUldKNyaKhVl7CShG9lxFyMeLcl37Vwb3FOhGrZKWaztuZu5Ony8qeRWy3HZqcNvypGdSnKm0pW1V0bFFQw3KZU5N214E4vfT/APqN+UvHrC2+1cG/DxjKNTNG9lcmkoVFKWRLJHcuLHZJx2yefbQCxyalTpVLJOTs11mXJw5WrHKrKN12Ds1OG1WQZuhGPJQcUpScrSvwRkqcJTqONssFp1Dsk4rflWBnUyNRcXrbnWWhgac7NXQdGOcnRgy+C2l0jivGn5srFnaXSWK8afmyqBsVWWTK7SityavYx5SWZPTTcraIxA012v5bOXneTury36bwq9SMVFS0W7Q1gmovfL8rNCrzqkqkkm1Y0yqSlFR0SXBKxgBqLeTKzTZKtOatJp8L21JWIqaaq8dFoagNRO+X5bI1ZRzbrS3prQidWVRJSs7btDADUTtlrW2cKkqbbjbXRkQnKEs0XZmIGjtWTqNqMdFGO5Iz/iJ58+ma1txqA1F75flnGrKMXFJOL4NCpUlUtmtp2GU6Mo0KdbfCd1fqfUahqFyy1qs4VJU01G2ujIhNwd4verNGILpO1ZupJqK3KO5LgZvETbb5t2rPTeaQTUWZ5T5WIThyUU4xk7ve7WIlUUKl6OitquBoJHVq8l0ylJyeqS7ErGIBXO3YdGOcnRgj4HaPSWK8afmysWdpdJYrxp+bKwAAACCQAAZAEggASAAAIJegAAAe3gKEcTsx0Jb5K8X1O+jPEacZOMlZp2aPodmcynSW7mHk7VpqntGsluk1L9UHo5cfEqoCAHnDJxcWlJNNq+p6WzsHF5ZzjeT1V+CPPxFV1q86j/qf+A3lh1ktYAAMBJAAk6Mc5OjAfA7S6SxXjT82Vi1tLpLFeNPzZVAAAAAABBJAAAAAAAAAAzow5SrGPW/8GBtw0suIpvtsGsfce/h+a0+o83bytjovrprzZ6VLceVtqTe0JJ/0wikHq5/tUC1g8Pyss8vZT/VlenB1JxhHe2e3h6SioxitFog5cWHa7rOvNYfAVau5yWSPez589Ha+Iz1o0IPmUtH2y4nnBnly3kEgByAABJ0Y5wdHA+B2l0livGn5srFnaPSWK8af+zKwAAAAAAIJAEAyhTnP2Yt9vAs08E3rUnbsiZuUjrhxZ5+oqA9JYWgv+u/fJkrDUE78kn3tmfqR2/aZvMB6n8LhXa9OUe6RjLZ9GS/9dWUXwUtR9SM39NyR5plB5ZxfU0bquBxFJXcMy646lfebll9OFlxvl9HQ3pHlbZlGW0amV3skn32L+Cq5qMKm+y1+R4nOq1NXeU5avtZXo5ruSL+z6Fo8o98t3cejOosLQnWla6XNXW+CMaMFGOtlGK1b4I8raGM/iqijDSlD2V19rDWVnHhpVbbbbd294IJtoHjQSQAJIJ4EASdHOcHRwPgdpdJYrxp+bKxZ2l0livGn/sysAAAAAyhBzlZfN9QWS26jFJydkrvqLVLDJaz1fVwM6dNU1aP69ZuitTllk9/FwSecvaYx7DIkHJ7ZNBAAUJBAGUZyjuZFWlRxK58ck/7kQB/hjLCZTVVlKeFoV6MtJ74vrT0djXs+nnxN7aRVy7UpLFUuTk7SWsJdR50as8PGpTSyzbtJ9Xcd8ctvncmH08pv0347F8o3Rh/LT5z/ALn+xSANvPllcrugFgGQAASCABJ0c5wdHA+B2j0livGn5srFnaXSWK8af+zKwAkgASk27Ley5TgqcMvHiacPGydRrsRYXa7vic8q9vBhqbrKJsitDCKNhyr3YxJABG0kAAAAAAIlJRV5OyRU9JTs7rgVMdJV5KrTjolaUusmpUdTRc2HVxYhZpwe6SsbxmvLyc1+pNRSYJnFxk4venYg7PnAACAAAEkACTo5zg6OB8DtHpLFeNPzZWLO0eksV40/NlYAEr6A2UFequzUXw1jO1kbm8q5uuXmxXWzZFKKy314muVqc7u7smzKLypX1lI5V78bq+W+O9GwwjvRmc69eKASQ2lq9F2kaAaniKa3Ny7jGWIb0hG3bI11rneTGfLeYzqQh7T+XEqtzl7U5PudiEktyL1c7zX4jbKvKWkVl7XvNb1d2231sA3Jpytt9gTsCOziEbHGDxKk43zRu7m508PUspUYrtjoVpyyqEotKS0fE2YZzqV1ByUla8nbcZyl9mFw+2xrxODVJvJJtLWzKh6uIac7LclY8yatOSXBm8LbPLj+o45jqxHcQAbeUAAEnRznB0cD4HaPSWK8af8AsysWdpdJYrxp+bKwA24eUVUbbtoajOn7XyJfTeF1lKtOdNppyVn2mOam9L37TW7JXIXbvZjT13kqwq6Xsxb79COXqdcV8jWiSajffK/KZTqS31Gu7QxazO8m5PtdyQVL59gAChAJCAsABh7VO3yC1cZda1J0i5X0RspYepUgmlydP+6W99yLbpzk3WtQlUk6dNZpSd+7vLyjDDU8lOzm1zpEJwowyUVZPe+L7zTUqKKvJ2Odtyd8cJh/LL2ipNKLfBFBu7bfEzq1HUfZwRgdcZp4+bk73wAA04JBBIA6Oc4OjgfA7S6SxXjT/wBmViztLpHFeNPzZWAGUNJoyo0pVZWWiW9vgWOQpwhJK8pW9pmblI7cfFll/JplrJL5kLVuXDchJXTknwI/tjw4hrflsRlwME9TJEdsakAEaAAABDaWj39Rtjh6ktZWpR63v/Qb0e/Ea20lq7G2nQq1Umo5If3SN1ONKjrCOaX90tX+BOq5b3cxcvw6Tjt+5lClQo6pcpNf1SMalVyd5PU01K0Y+0ytPESlfJouviJjamXJhx+I3Va0YdsuoqTk5yu3cjtFzrMdPDyctzqASDTkgEkACSABJ0c5wdHA+B2l0livGn/sysWdpdJYrxp+bKwF6mlSowXGerIqNqDy/wCDGDzqNS/sxtYziuYr6333OPy+lPOOoq03dWuZ2XUbVGEtcq003GcaVK2sf8muznjxXWle2tyUrPQtyo4ZrRTi+tMKjhlvVSXfIneNTiynwrCOap7EZTt/arlpxoK2Silbi3cydZ8HYnZucd+a0Rw1ae9Rprrm9f0NiwtGPt1pS7IqxjKpo276GPKaJ5kl2k3avTGe26Lp0v5NOMO3e/1MJTuV54iK3c5mmdWU+Nl1IswtYy58MJqLU6sYLnP5IrSxE5ezzUar3euoOkxkeXPnyy/obbd3qyASacQgkBEAkWsAIJMqcJVakacFeUnZLtAwBtq0KtH+bBw5zjrvut5rHsQdIObnSAPgdpdJYrxp+bKxa2l0livGn5sqgZ06kqb03PejfSqRmrWd49nAqhW4pvuZLJXXDkyxWlJKnFNrR9e9GalrN9RSJUmtzaM9XSc9nwvOdlHXVjMrtcVvKLbas27dRiOjX7n+lydeMZW3rrRhLEJN5U337isC9Y53nzra69R7ml3I13vv1IBZNOVyyy91JBJBWQmwAAAsYPB1sbVdOildK7cnZICuD0sHst1MdPDYpum4K7S49xp2phKeDxfJUpuUcqeu9dhNrpTBLi1BSb37l19oSu0km23ZJcSogt18TTUHSpU45ork41Fxjxfe3fXqdixjNlSwuB5SX82DTqLsaXk2VaNahTpZJ0uVU/5nBq25Retu3ruc5lM5ueV1ponKpUanUcpN6KUru9uBjKLi7STi+pll7QxGVRpzVKMXzFBWydkXvX/6Vm3Jtybbe9s3NiDpBzg6OVHwW0eksV40/NlYs7R6SxXjT82VgIAAAAAAAAIJAAAAAABlCE6jahFyaV7JXZDUoSWZOL7UQtNzszdnf8PLlJOSk7QTe5re/wBNPn2AaS3s/HywFSU4wUsy1W400qPKQnLPGOVbnxHJRW+rH5akumscbfT3ZKWInHFOMXVllvZ7l1J8EaZ4TBUZ3qxqVqj1u7tSfcu4p0XXpQy06ztwvwNNWOJqVFKUs7W5pqxnbpeLKTemdfJWq8pia0KMLc2nBZ5Jdy0XzaLMMdh9m1WsLg71o/8AbVleXyXAoVaso2jGVn/U46K976dRoJcO33Ofp7NXbdPFUK1OvRcXOm4pxd1fgeTSnCEnKpT5Sy5sW9L9vYYAYceOE1iltq7HH05TvWw8Xmp5Jyilmelk1fRcNxVquk2uRU0ra52nr8kYA1MZPQHRznB0c0j4LaPSOK8afmysWdo9I4rxp+bKwAgkgACSAAAAAAAAABIAAzThKmoyk4yT0drprtMABsy0o3zVHPqUFa/ze79GbqUYytNUlC26zbv+pWjdyVt99C3UrRo1nTbVTLo5RejfZ1ozlvXh24usy3k3pWtZlCtJ8pNZna70uW4Vo1ZPKm8kXJ36kUZvNOT63czhLPbt+o5MbJMaxBIOjxoBJAAAkAdGOcnRgPgto9I4rxp+bKxZ2j0jivGn5srgQAAAAAEEgCCQAABIEAkAQCQATaaa3oym1J3Ss3v6jEBd3Wm2jW5OnVhqo1ElKyWqvffwNcst+be3aQyAu/GgABkAAAAADoxzo6KB4OI/8b5fE1a38Xl5Sblbk72u79Zr9VvjPtfkAgeqvxn2vyR6q/Gfa/IAD1V+M+1+R6q/Gfa/IAD1V+M+1+R6q/Gfa/IAD1V+M+1+R6q/Gfa/IAD1V+M+1+SfVX4z7X5AAeqvxn2vyPVb4z7X5AAeq3xn2vyPVb4z7X5AAeqvxn2vyPVb4z7X5AAeq3xn2vyR6q/Gfa/IAD1V+M+1+R6q/Gfa/IAE+qvxn2vyPVX4z7X5AAeqvxn2vyR6q/Gfa/IAD1V+M+1+T6MA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89" name="Picture 17" descr="http://ecx.images-amazon.com/images/I/41HiKXktg3L._SX367_BO1,204,203,200_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184" y="547210"/>
            <a:ext cx="1232942" cy="1667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http://ecx.images-amazon.com/images/I/61-0SQ%2BChZL._SX369_BO1,204,203,200_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524" y="4866498"/>
            <a:ext cx="1254681" cy="1687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http://ecx.images-amazon.com/images/I/51CQMxzKGxL._SY349_BO1,204,203,200_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070" y="5085184"/>
            <a:ext cx="2088232" cy="14688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0673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33</Words>
  <Application>Microsoft Office PowerPoint</Application>
  <PresentationFormat>Format A4 (210 x 297 mm)</PresentationFormat>
  <Paragraphs>2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laetitia castanie</dc:creator>
  <cp:lastModifiedBy>laetitia castanie</cp:lastModifiedBy>
  <cp:revision>4</cp:revision>
  <dcterms:created xsi:type="dcterms:W3CDTF">2015-11-29T18:08:17Z</dcterms:created>
  <dcterms:modified xsi:type="dcterms:W3CDTF">2015-11-30T18:07:45Z</dcterms:modified>
</cp:coreProperties>
</file>