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0255-BC89-416A-9B2A-31C986868549}" type="datetimeFigureOut">
              <a:rPr lang="fr-FR" smtClean="0"/>
              <a:t>12/10/2015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9A42-FCE1-4C66-B945-709FBECD41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24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0255-BC89-416A-9B2A-31C986868549}" type="datetimeFigureOut">
              <a:rPr lang="fr-FR" smtClean="0"/>
              <a:t>12/10/2015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9A42-FCE1-4C66-B945-709FBECD41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737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0255-BC89-416A-9B2A-31C986868549}" type="datetimeFigureOut">
              <a:rPr lang="fr-FR" smtClean="0"/>
              <a:t>12/10/2015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9A42-FCE1-4C66-B945-709FBECD41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653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0255-BC89-416A-9B2A-31C986868549}" type="datetimeFigureOut">
              <a:rPr lang="fr-FR" smtClean="0"/>
              <a:t>12/10/2015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9A42-FCE1-4C66-B945-709FBECD41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5830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0255-BC89-416A-9B2A-31C986868549}" type="datetimeFigureOut">
              <a:rPr lang="fr-FR" smtClean="0"/>
              <a:t>12/10/2015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9A42-FCE1-4C66-B945-709FBECD41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471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0255-BC89-416A-9B2A-31C986868549}" type="datetimeFigureOut">
              <a:rPr lang="fr-FR" smtClean="0"/>
              <a:t>12/10/2015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9A42-FCE1-4C66-B945-709FBECD41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99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0255-BC89-416A-9B2A-31C986868549}" type="datetimeFigureOut">
              <a:rPr lang="fr-FR" smtClean="0"/>
              <a:t>12/10/2015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9A42-FCE1-4C66-B945-709FBECD41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39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0255-BC89-416A-9B2A-31C986868549}" type="datetimeFigureOut">
              <a:rPr lang="fr-FR" smtClean="0"/>
              <a:t>12/10/2015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9A42-FCE1-4C66-B945-709FBECD41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572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0255-BC89-416A-9B2A-31C986868549}" type="datetimeFigureOut">
              <a:rPr lang="fr-FR" smtClean="0"/>
              <a:t>12/10/2015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9A42-FCE1-4C66-B945-709FBECD41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683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0255-BC89-416A-9B2A-31C986868549}" type="datetimeFigureOut">
              <a:rPr lang="fr-FR" smtClean="0"/>
              <a:t>12/10/2015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9A42-FCE1-4C66-B945-709FBECD41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7116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0255-BC89-416A-9B2A-31C986868549}" type="datetimeFigureOut">
              <a:rPr lang="fr-FR" smtClean="0"/>
              <a:t>12/10/2015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9A42-FCE1-4C66-B945-709FBECD41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200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60255-BC89-416A-9B2A-31C986868549}" type="datetimeFigureOut">
              <a:rPr lang="fr-FR" smtClean="0"/>
              <a:t>12/10/2015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F9A42-FCE1-4C66-B945-709FBECD41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68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2583" y="421562"/>
            <a:ext cx="579290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8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SEPTEMBRE</a:t>
            </a:r>
            <a:endParaRPr lang="fr-FR" sz="8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Ellipse 2"/>
          <p:cNvSpPr/>
          <p:nvPr/>
        </p:nvSpPr>
        <p:spPr>
          <a:xfrm>
            <a:off x="467590" y="2878282"/>
            <a:ext cx="1995055" cy="18807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153" y="1868112"/>
            <a:ext cx="5415973" cy="35800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126" y="2608118"/>
            <a:ext cx="3678434" cy="291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498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2583" y="421562"/>
            <a:ext cx="579290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8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OCTOBRE</a:t>
            </a:r>
            <a:endParaRPr lang="fr-FR" sz="8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73" y="2130137"/>
            <a:ext cx="3178464" cy="317846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136" y="2359498"/>
            <a:ext cx="2484031" cy="294910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095" y="2367974"/>
            <a:ext cx="3675315" cy="294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143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2583" y="421562"/>
            <a:ext cx="579290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8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NOVE</a:t>
            </a:r>
            <a:r>
              <a:rPr lang="fr-FR" sz="8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MBRE</a:t>
            </a:r>
            <a:endParaRPr lang="fr-FR" sz="8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031" y="135082"/>
            <a:ext cx="1744571" cy="244186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32155">
            <a:off x="437238" y="3252388"/>
            <a:ext cx="2297674" cy="249823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128" y="3689282"/>
            <a:ext cx="1905000" cy="17907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515" y="3534909"/>
            <a:ext cx="3133989" cy="193319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63"/>
          <a:stretch/>
        </p:blipFill>
        <p:spPr>
          <a:xfrm>
            <a:off x="9511816" y="3826963"/>
            <a:ext cx="2437730" cy="134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224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2583" y="421562"/>
            <a:ext cx="579290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8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DÉC</a:t>
            </a:r>
            <a:r>
              <a:rPr lang="fr-FR" sz="8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EMBRE</a:t>
            </a:r>
            <a:endParaRPr lang="fr-FR" sz="8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419" y="2732809"/>
            <a:ext cx="2511969" cy="186603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902" y="1691986"/>
            <a:ext cx="436245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9253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</Words>
  <Application>Microsoft Office PowerPoint</Application>
  <PresentationFormat>Grand écran</PresentationFormat>
  <Paragraphs>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Caro62260</dc:creator>
  <cp:lastModifiedBy>Caro62260</cp:lastModifiedBy>
  <cp:revision>3</cp:revision>
  <dcterms:created xsi:type="dcterms:W3CDTF">2015-10-12T22:06:01Z</dcterms:created>
  <dcterms:modified xsi:type="dcterms:W3CDTF">2015-10-12T22:16:27Z</dcterms:modified>
</cp:coreProperties>
</file>