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2784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13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32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38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1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8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08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42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48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8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DD1D-A00A-4BEC-BB6B-ABFC78766D66}" type="datetimeFigureOut">
              <a:rPr lang="fr-FR" smtClean="0"/>
              <a:t>22/09/2015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D422-BC9F-47A0-916B-3B9D2493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7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364901" y="5817096"/>
            <a:ext cx="5069645" cy="2849558"/>
            <a:chOff x="328879" y="849079"/>
            <a:chExt cx="5069645" cy="2849558"/>
          </a:xfrm>
        </p:grpSpPr>
        <p:pic>
          <p:nvPicPr>
            <p:cNvPr id="28" name="Picture 2" descr="D:\TAMBOUR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508" y="2609056"/>
              <a:ext cx="1089581" cy="1089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" descr="D:\XYLOPHON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79" y="854687"/>
              <a:ext cx="1269909" cy="575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D:\CLAVE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508" y="1790791"/>
              <a:ext cx="896818" cy="818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e 30"/>
            <p:cNvGrpSpPr/>
            <p:nvPr/>
          </p:nvGrpSpPr>
          <p:grpSpPr>
            <a:xfrm>
              <a:off x="2454647" y="849079"/>
              <a:ext cx="2943877" cy="581300"/>
              <a:chOff x="416496" y="476672"/>
              <a:chExt cx="8131761" cy="1887520"/>
            </a:xfrm>
          </p:grpSpPr>
          <p:pic>
            <p:nvPicPr>
              <p:cNvPr id="42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496" y="47667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5328" y="534234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4" descr="https://upload.wikimedia.org/wikipedia/commons/thumb/f/fe/Figure_rythmique_deux_croches_lien_haut.svg/1280px-Figure_rythmique_deux_croches_lien_haut.svg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4928" y="563991"/>
                <a:ext cx="2512822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7993" y="47670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e 31"/>
            <p:cNvGrpSpPr/>
            <p:nvPr/>
          </p:nvGrpSpPr>
          <p:grpSpPr>
            <a:xfrm>
              <a:off x="2368657" y="1810479"/>
              <a:ext cx="2924447" cy="648072"/>
              <a:chOff x="128464" y="4149079"/>
              <a:chExt cx="7483689" cy="1804001"/>
            </a:xfrm>
          </p:grpSpPr>
          <p:pic>
            <p:nvPicPr>
              <p:cNvPr id="38" name="Picture 4" descr="https://upload.wikimedia.org/wikipedia/commons/thumb/f/fe/Figure_rythmique_deux_croches_lien_haut.svg/1280px-Figure_rythmique_deux_croches_lien_haut.svg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464" y="4149080"/>
                <a:ext cx="2512822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4848" y="4149079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5434" y="4149080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69224" y="4152879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3" name="Groupe 32"/>
            <p:cNvGrpSpPr/>
            <p:nvPr/>
          </p:nvGrpSpPr>
          <p:grpSpPr>
            <a:xfrm>
              <a:off x="2368657" y="2828070"/>
              <a:ext cx="2913489" cy="651552"/>
              <a:chOff x="416496" y="476672"/>
              <a:chExt cx="8131761" cy="1887520"/>
            </a:xfrm>
          </p:grpSpPr>
          <p:pic>
            <p:nvPicPr>
              <p:cNvPr id="34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496" y="47667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5328" y="534234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4" descr="https://upload.wikimedia.org/wikipedia/commons/thumb/f/fe/Figure_rythmique_deux_croches_lien_haut.svg/1280px-Figure_rythmique_deux_croches_lien_haut.sv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4928" y="563991"/>
                <a:ext cx="2512822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7993" y="47670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" name="ZoneTexte 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Rythmes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328879" y="849079"/>
            <a:ext cx="5069645" cy="2849558"/>
            <a:chOff x="328879" y="849079"/>
            <a:chExt cx="5069645" cy="2849558"/>
          </a:xfrm>
        </p:grpSpPr>
        <p:pic>
          <p:nvPicPr>
            <p:cNvPr id="1026" name="Picture 2" descr="D:\TAMBOUR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508" y="2609056"/>
              <a:ext cx="1089581" cy="1089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XYLOPHON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79" y="854687"/>
              <a:ext cx="1269909" cy="575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D:\CLAVE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508" y="1790791"/>
              <a:ext cx="896818" cy="818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e 7"/>
            <p:cNvGrpSpPr/>
            <p:nvPr/>
          </p:nvGrpSpPr>
          <p:grpSpPr>
            <a:xfrm>
              <a:off x="2454647" y="849079"/>
              <a:ext cx="2943877" cy="581300"/>
              <a:chOff x="416496" y="476672"/>
              <a:chExt cx="8131761" cy="1887520"/>
            </a:xfrm>
          </p:grpSpPr>
          <p:pic>
            <p:nvPicPr>
              <p:cNvPr id="9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496" y="47667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5328" y="534234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4" descr="https://upload.wikimedia.org/wikipedia/commons/thumb/f/fe/Figure_rythmique_deux_croches_lien_haut.svg/1280px-Figure_rythmique_deux_croches_lien_haut.svg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4928" y="563991"/>
                <a:ext cx="2512822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7993" y="47670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e 13"/>
            <p:cNvGrpSpPr/>
            <p:nvPr/>
          </p:nvGrpSpPr>
          <p:grpSpPr>
            <a:xfrm>
              <a:off x="2368657" y="1810479"/>
              <a:ext cx="2924447" cy="648072"/>
              <a:chOff x="128464" y="4149079"/>
              <a:chExt cx="7483689" cy="1804001"/>
            </a:xfrm>
          </p:grpSpPr>
          <p:pic>
            <p:nvPicPr>
              <p:cNvPr id="15" name="Picture 4" descr="https://upload.wikimedia.org/wikipedia/commons/thumb/f/fe/Figure_rythmique_deux_croches_lien_haut.svg/1280px-Figure_rythmique_deux_croches_lien_haut.svg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464" y="4149080"/>
                <a:ext cx="2512822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4848" y="4149079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95434" y="4149080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69224" y="4152879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e 18"/>
            <p:cNvGrpSpPr/>
            <p:nvPr/>
          </p:nvGrpSpPr>
          <p:grpSpPr>
            <a:xfrm>
              <a:off x="2368657" y="2828070"/>
              <a:ext cx="2913489" cy="651552"/>
              <a:chOff x="416496" y="476672"/>
              <a:chExt cx="8131761" cy="1887520"/>
            </a:xfrm>
          </p:grpSpPr>
          <p:pic>
            <p:nvPicPr>
              <p:cNvPr id="20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496" y="47667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05328" y="534234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https://upload.wikimedia.org/wikipedia/commons/thumb/f/fe/Figure_rythmique_deux_croches_lien_haut.svg/1280px-Figure_rythmique_deux_croches_lien_haut.svg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4928" y="563991"/>
                <a:ext cx="2512822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7993" y="476702"/>
                <a:ext cx="642929" cy="18002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73551"/>
              </p:ext>
            </p:extLst>
          </p:nvPr>
        </p:nvGraphicFramePr>
        <p:xfrm>
          <a:off x="194906" y="5657528"/>
          <a:ext cx="6470677" cy="288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751"/>
                <a:gridCol w="4865926"/>
              </a:tblGrid>
              <a:tr h="9621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21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2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0" y="495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Rythmes</a:t>
            </a:r>
            <a:endParaRPr lang="fr-FR" dirty="0"/>
          </a:p>
        </p:txBody>
      </p:sp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23854"/>
              </p:ext>
            </p:extLst>
          </p:nvPr>
        </p:nvGraphicFramePr>
        <p:xfrm>
          <a:off x="227151" y="691966"/>
          <a:ext cx="6470677" cy="288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751"/>
                <a:gridCol w="4865926"/>
              </a:tblGrid>
              <a:tr h="9621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21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215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50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école élémentaire</dc:creator>
  <cp:lastModifiedBy>école élémentaire</cp:lastModifiedBy>
  <cp:revision>2</cp:revision>
  <dcterms:created xsi:type="dcterms:W3CDTF">2015-09-22T09:58:21Z</dcterms:created>
  <dcterms:modified xsi:type="dcterms:W3CDTF">2015-09-22T10:05:21Z</dcterms:modified>
</cp:coreProperties>
</file>