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41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95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51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71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3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64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93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87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8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12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46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8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3C2A7-9018-46DA-A66B-9CB7362F79F4}" type="datetimeFigureOut">
              <a:rPr lang="fr-FR" smtClean="0"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6575-ABE8-4EE1-86EE-46A16E9297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6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Voici les ingrédients nécessaires à la réalisation des sablés pour 5 élèves:</a:t>
            </a:r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 smtClean="0"/>
              <a:t>Calcule les quantités nécessaires pour 25 élèves.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25 = 5 x ___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128464" y="481181"/>
            <a:ext cx="294474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 jaunes d’œufs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sucre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beurre demi-sel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250 grammes de </a:t>
            </a:r>
            <a:r>
              <a:rPr lang="fr-FR" sz="1400" dirty="0" smtClean="0"/>
              <a:t>farine</a:t>
            </a:r>
            <a:endParaRPr lang="fr-FR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8464" y="476672"/>
            <a:ext cx="2944748" cy="11894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53000" y="10357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Voici les ingrédients nécessaires à la réalisation des sablés pour 5 élèves:</a:t>
            </a:r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 smtClean="0"/>
              <a:t>Calcule les quantités nécessaires pour 25 élèves.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25 = 5 x ___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5097016" y="493325"/>
            <a:ext cx="294474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 jaunes d’œufs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sucre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beurre demi-sel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250 grammes de </a:t>
            </a:r>
            <a:r>
              <a:rPr lang="fr-FR" sz="1400" dirty="0" smtClean="0"/>
              <a:t>farine</a:t>
            </a:r>
            <a:endParaRPr lang="fr-FR" sz="1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097016" y="488816"/>
            <a:ext cx="2944748" cy="11894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0" y="3429000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Voici les ingrédients nécessaires à la réalisation des sablés pour 5 élèves:</a:t>
            </a:r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 smtClean="0"/>
              <a:t>Calcule les quantités nécessaires pour 25 élèves.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25 = 5 x ___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144016" y="3911968"/>
            <a:ext cx="294474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 jaunes d’œufs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sucre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beurre demi-sel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250 grammes de </a:t>
            </a:r>
            <a:r>
              <a:rPr lang="fr-FR" sz="1400" dirty="0" smtClean="0"/>
              <a:t>farine</a:t>
            </a:r>
            <a:endParaRPr lang="fr-FR" sz="1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44016" y="3907459"/>
            <a:ext cx="2944748" cy="11894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953000" y="3429000"/>
            <a:ext cx="495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/>
              <a:t>Voici les ingrédients nécessaires à la réalisation des sablés pour 5 élèves:</a:t>
            </a:r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 smtClean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sz="1200" dirty="0" smtClean="0"/>
              <a:t>Calcule les quantités nécessaires pour 25 élèves.</a:t>
            </a:r>
          </a:p>
          <a:p>
            <a:pPr>
              <a:lnSpc>
                <a:spcPct val="150000"/>
              </a:lnSpc>
            </a:pPr>
            <a:r>
              <a:rPr lang="fr-FR" sz="1200" dirty="0" smtClean="0"/>
              <a:t>25 = 5 x ___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097016" y="3911968"/>
            <a:ext cx="294474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 jaunes d’œufs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sucre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150 grammes de beurre demi-sel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</a:pPr>
            <a:r>
              <a:rPr lang="fr-FR" sz="1400" dirty="0" smtClean="0"/>
              <a:t>250 grammes de </a:t>
            </a:r>
            <a:r>
              <a:rPr lang="fr-FR" sz="1400" dirty="0" smtClean="0"/>
              <a:t>farine</a:t>
            </a:r>
            <a:endParaRPr lang="fr-FR" sz="14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5097016" y="3907459"/>
            <a:ext cx="2944748" cy="11894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984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</Words>
  <Application>Microsoft Office PowerPoint</Application>
  <PresentationFormat>Format A4 (210 x 297 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castanie</dc:creator>
  <cp:lastModifiedBy>laetitia castanie</cp:lastModifiedBy>
  <cp:revision>2</cp:revision>
  <dcterms:created xsi:type="dcterms:W3CDTF">2015-06-16T15:22:07Z</dcterms:created>
  <dcterms:modified xsi:type="dcterms:W3CDTF">2015-06-16T15:33:46Z</dcterms:modified>
</cp:coreProperties>
</file>