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948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3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12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32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36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30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79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4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06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5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90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E172-5893-4E3D-9EBD-41B92C2CC60A}" type="datetimeFigureOut">
              <a:rPr lang="fr-FR" smtClean="0"/>
              <a:t>21/05/2015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62AD7-7BD2-44FC-8A0F-096DEDA313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22"/>
          <p:cNvSpPr txBox="1"/>
          <p:nvPr/>
        </p:nvSpPr>
        <p:spPr>
          <a:xfrm>
            <a:off x="0" y="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 smtClean="0"/>
              <a:t>GRAMMAIRE</a:t>
            </a:r>
            <a:r>
              <a:rPr lang="fr-FR" sz="1600" dirty="0" smtClean="0"/>
              <a:t> - Rituel natures des </a:t>
            </a:r>
            <a:r>
              <a:rPr lang="fr-FR" sz="1600" dirty="0" smtClean="0"/>
              <a:t>mots</a:t>
            </a:r>
          </a:p>
          <a:p>
            <a:endParaRPr lang="fr-FR" sz="1200" dirty="0"/>
          </a:p>
          <a:p>
            <a:r>
              <a:rPr lang="fr-FR" sz="1200" b="1" dirty="0" smtClean="0"/>
              <a:t>Souligne</a:t>
            </a:r>
            <a:r>
              <a:rPr lang="fr-FR" sz="1200" dirty="0" smtClean="0"/>
              <a:t> les mots de la phrase en respectant le code couleur.</a:t>
            </a:r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600" dirty="0" smtClean="0"/>
              <a:t>Des fleurs sauvages poussent dans le pré.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Hier, Manon a lavé son vélo.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Les hirondelles partent vers l’Afrique.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Papa lit souvent le journal devant la télévision.</a:t>
            </a:r>
            <a:endParaRPr lang="fr-FR" sz="1600" dirty="0"/>
          </a:p>
        </p:txBody>
      </p:sp>
      <p:sp>
        <p:nvSpPr>
          <p:cNvPr id="15" name="ZoneTexte 22"/>
          <p:cNvSpPr txBox="1"/>
          <p:nvPr/>
        </p:nvSpPr>
        <p:spPr>
          <a:xfrm>
            <a:off x="4953000" y="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 smtClean="0"/>
              <a:t>GRAMMAIRE</a:t>
            </a:r>
            <a:r>
              <a:rPr lang="fr-FR" sz="1600" dirty="0" smtClean="0"/>
              <a:t> - Rituel natures des </a:t>
            </a:r>
            <a:r>
              <a:rPr lang="fr-FR" sz="1600" dirty="0" smtClean="0"/>
              <a:t>mots</a:t>
            </a:r>
          </a:p>
          <a:p>
            <a:endParaRPr lang="fr-FR" sz="1200" dirty="0"/>
          </a:p>
          <a:p>
            <a:r>
              <a:rPr lang="fr-FR" sz="1200" b="1" dirty="0" smtClean="0"/>
              <a:t>Souligne</a:t>
            </a:r>
            <a:r>
              <a:rPr lang="fr-FR" sz="1200" dirty="0" smtClean="0"/>
              <a:t> les mots de la phrase en respectant le code couleur.</a:t>
            </a:r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600" dirty="0" smtClean="0"/>
              <a:t>Le matin, je chante sous la douche.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Arthur raconte ses longues vacances.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Le vieux jardinier coupe les feuilles du cerisier.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Soudain, une porte claque dans la maison.</a:t>
            </a:r>
            <a:endParaRPr lang="fr-FR" sz="1600" dirty="0"/>
          </a:p>
        </p:txBody>
      </p:sp>
      <p:grpSp>
        <p:nvGrpSpPr>
          <p:cNvPr id="16" name="Groupe 15"/>
          <p:cNvGrpSpPr/>
          <p:nvPr/>
        </p:nvGrpSpPr>
        <p:grpSpPr>
          <a:xfrm>
            <a:off x="5153472" y="780901"/>
            <a:ext cx="4353142" cy="599424"/>
            <a:chOff x="399836" y="541096"/>
            <a:chExt cx="4353142" cy="599424"/>
          </a:xfrm>
        </p:grpSpPr>
        <p:pic>
          <p:nvPicPr>
            <p:cNvPr id="17" name="Picture 2" descr="E:\BANQUE D'IMAGES\RSEENG\déterminan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1863" y="556589"/>
              <a:ext cx="647811" cy="5839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E:\BANQUE D'IMAGES\RSEENG\nom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783" y="548680"/>
              <a:ext cx="603406" cy="583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5" descr="E:\BANQUE D'IMAGES\RSEENG\pronom personnel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6039" y="548680"/>
              <a:ext cx="655711" cy="583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6" descr="E:\BANQUE D'IMAGES\RSEENG\verb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836" y="562415"/>
              <a:ext cx="565707" cy="538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7" descr="E:\BANQUE D'IMAGES\RSEENG\adjectif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3952" y="541096"/>
              <a:ext cx="616212" cy="591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8" descr="E:\BANQUE D'IMAGES\RSEENG\adverbe.bmp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8127" y="548680"/>
              <a:ext cx="584851" cy="552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e 13"/>
          <p:cNvGrpSpPr/>
          <p:nvPr/>
        </p:nvGrpSpPr>
        <p:grpSpPr>
          <a:xfrm>
            <a:off x="200472" y="780901"/>
            <a:ext cx="4353142" cy="599424"/>
            <a:chOff x="399836" y="541096"/>
            <a:chExt cx="4353142" cy="599424"/>
          </a:xfrm>
        </p:grpSpPr>
        <p:pic>
          <p:nvPicPr>
            <p:cNvPr id="7" name="Picture 2" descr="E:\BANQUE D'IMAGES\RSEENG\déterminan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1863" y="556589"/>
              <a:ext cx="647811" cy="5839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E:\BANQUE D'IMAGES\RSEENG\nom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783" y="548680"/>
              <a:ext cx="603406" cy="583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5" descr="E:\BANQUE D'IMAGES\RSEENG\pronom personnel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6039" y="548680"/>
              <a:ext cx="655711" cy="583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E:\BANQUE D'IMAGES\RSEENG\verb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836" y="562415"/>
              <a:ext cx="565707" cy="538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7" descr="E:\BANQUE D'IMAGES\RSEENG\adjectif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3952" y="541096"/>
              <a:ext cx="616212" cy="591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" descr="E:\BANQUE D'IMAGES\RSEENG\adverbe.bmp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8127" y="548680"/>
              <a:ext cx="584851" cy="552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ZoneTexte 22"/>
          <p:cNvSpPr txBox="1"/>
          <p:nvPr/>
        </p:nvSpPr>
        <p:spPr>
          <a:xfrm>
            <a:off x="0" y="344168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 smtClean="0"/>
              <a:t>GRAMMAIRE</a:t>
            </a:r>
            <a:r>
              <a:rPr lang="fr-FR" sz="1600" dirty="0" smtClean="0"/>
              <a:t> - Rituel natures des </a:t>
            </a:r>
            <a:r>
              <a:rPr lang="fr-FR" sz="1600" dirty="0" smtClean="0"/>
              <a:t>mots</a:t>
            </a:r>
          </a:p>
          <a:p>
            <a:endParaRPr lang="fr-FR" sz="1200" dirty="0"/>
          </a:p>
          <a:p>
            <a:r>
              <a:rPr lang="fr-FR" sz="1200" b="1" dirty="0" smtClean="0"/>
              <a:t>Souligne</a:t>
            </a:r>
            <a:r>
              <a:rPr lang="fr-FR" sz="1200" dirty="0" smtClean="0"/>
              <a:t> les mots de la phrase en respectant le code couleur.</a:t>
            </a:r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600" dirty="0" smtClean="0"/>
              <a:t>Elle porte une jupe courte.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Les chenilles fabriquent un cocon noir.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Dans la classe, la maîtresse lit une histoire.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Le cheval galope avec sa cavalière.</a:t>
            </a:r>
            <a:endParaRPr lang="fr-FR" sz="1600" dirty="0"/>
          </a:p>
        </p:txBody>
      </p:sp>
      <p:sp>
        <p:nvSpPr>
          <p:cNvPr id="33" name="ZoneTexte 22"/>
          <p:cNvSpPr txBox="1"/>
          <p:nvPr/>
        </p:nvSpPr>
        <p:spPr>
          <a:xfrm>
            <a:off x="4953000" y="344168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 smtClean="0"/>
              <a:t>GRAMMAIRE</a:t>
            </a:r>
            <a:r>
              <a:rPr lang="fr-FR" sz="1600" dirty="0" smtClean="0"/>
              <a:t> - Rituel natures des </a:t>
            </a:r>
            <a:r>
              <a:rPr lang="fr-FR" sz="1600" dirty="0" smtClean="0"/>
              <a:t>mots</a:t>
            </a:r>
          </a:p>
          <a:p>
            <a:endParaRPr lang="fr-FR" sz="1200" dirty="0"/>
          </a:p>
          <a:p>
            <a:r>
              <a:rPr lang="fr-FR" sz="1200" b="1" dirty="0" smtClean="0"/>
              <a:t>Souligne</a:t>
            </a:r>
            <a:r>
              <a:rPr lang="fr-FR" sz="1200" dirty="0" smtClean="0"/>
              <a:t> les mots de la phrase en respectant le code couleur.</a:t>
            </a:r>
          </a:p>
          <a:p>
            <a:endParaRPr lang="fr-FR" sz="1200" dirty="0"/>
          </a:p>
          <a:p>
            <a:endParaRPr lang="fr-FR" sz="1200" dirty="0" smtClean="0"/>
          </a:p>
          <a:p>
            <a:endParaRPr lang="fr-FR" sz="1200" dirty="0"/>
          </a:p>
          <a:p>
            <a:endParaRPr lang="fr-FR" sz="1200" dirty="0"/>
          </a:p>
          <a:p>
            <a:pPr>
              <a:lnSpc>
                <a:spcPct val="200000"/>
              </a:lnSpc>
            </a:pPr>
            <a:r>
              <a:rPr lang="fr-FR" sz="1600" dirty="0" smtClean="0"/>
              <a:t>Ils regardent un dessin animé.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Les moineaux ont picoré de nombreux grains.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Nous vendons des fleurs roses sur le marché.</a:t>
            </a:r>
          </a:p>
          <a:p>
            <a:pPr>
              <a:lnSpc>
                <a:spcPct val="200000"/>
              </a:lnSpc>
            </a:pPr>
            <a:r>
              <a:rPr lang="fr-FR" sz="1600" dirty="0" smtClean="0"/>
              <a:t>Maman prépare un gâteau et des </a:t>
            </a:r>
            <a:r>
              <a:rPr lang="fr-FR" sz="1600" smtClean="0"/>
              <a:t>crêpes sucrées.</a:t>
            </a:r>
            <a:endParaRPr lang="fr-FR" sz="1600" dirty="0"/>
          </a:p>
        </p:txBody>
      </p:sp>
      <p:grpSp>
        <p:nvGrpSpPr>
          <p:cNvPr id="34" name="Groupe 33"/>
          <p:cNvGrpSpPr/>
          <p:nvPr/>
        </p:nvGrpSpPr>
        <p:grpSpPr>
          <a:xfrm>
            <a:off x="5153472" y="4222581"/>
            <a:ext cx="4353142" cy="599424"/>
            <a:chOff x="399836" y="541096"/>
            <a:chExt cx="4353142" cy="599424"/>
          </a:xfrm>
        </p:grpSpPr>
        <p:pic>
          <p:nvPicPr>
            <p:cNvPr id="35" name="Picture 2" descr="E:\BANQUE D'IMAGES\RSEENG\déterminan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1863" y="556589"/>
              <a:ext cx="647811" cy="5839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4" descr="E:\BANQUE D'IMAGES\RSEENG\nom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783" y="548680"/>
              <a:ext cx="603406" cy="583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5" descr="E:\BANQUE D'IMAGES\RSEENG\pronom personnel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6039" y="548680"/>
              <a:ext cx="655711" cy="583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6" descr="E:\BANQUE D'IMAGES\RSEENG\verb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836" y="562415"/>
              <a:ext cx="565707" cy="538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7" descr="E:\BANQUE D'IMAGES\RSEENG\adjectif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3952" y="541096"/>
              <a:ext cx="616212" cy="591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8" descr="E:\BANQUE D'IMAGES\RSEENG\adverbe.bmp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8127" y="548680"/>
              <a:ext cx="584851" cy="552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Groupe 40"/>
          <p:cNvGrpSpPr/>
          <p:nvPr/>
        </p:nvGrpSpPr>
        <p:grpSpPr>
          <a:xfrm>
            <a:off x="200472" y="4222581"/>
            <a:ext cx="4353142" cy="599424"/>
            <a:chOff x="399836" y="541096"/>
            <a:chExt cx="4353142" cy="599424"/>
          </a:xfrm>
        </p:grpSpPr>
        <p:pic>
          <p:nvPicPr>
            <p:cNvPr id="42" name="Picture 2" descr="E:\BANQUE D'IMAGES\RSEENG\déterminan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1863" y="556589"/>
              <a:ext cx="647811" cy="5839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4" descr="E:\BANQUE D'IMAGES\RSEENG\nom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783" y="548680"/>
              <a:ext cx="603406" cy="583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5" descr="E:\BANQUE D'IMAGES\RSEENG\pronom personnel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6039" y="548680"/>
              <a:ext cx="655711" cy="583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" descr="E:\BANQUE D'IMAGES\RSEENG\verb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836" y="562415"/>
              <a:ext cx="565707" cy="538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7" descr="E:\BANQUE D'IMAGES\RSEENG\adjectif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3952" y="541096"/>
              <a:ext cx="616212" cy="591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8" descr="E:\BANQUE D'IMAGES\RSEENG\adverbe.bmp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8127" y="548680"/>
              <a:ext cx="584851" cy="552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66080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198</Words>
  <Application>Microsoft Office PowerPoint</Application>
  <PresentationFormat>Format A4 (210 x 297 mm)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Laetitia</cp:lastModifiedBy>
  <cp:revision>2</cp:revision>
  <dcterms:created xsi:type="dcterms:W3CDTF">2015-05-21T20:50:52Z</dcterms:created>
  <dcterms:modified xsi:type="dcterms:W3CDTF">2015-05-21T21:10:18Z</dcterms:modified>
</cp:coreProperties>
</file>