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61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6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7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6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14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77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04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6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6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08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44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66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E117-E76B-47A3-A4FF-3A2C829A3735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01E0-C6A3-49D5-A5FF-95CFBEA2DE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5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548406"/>
              </p:ext>
            </p:extLst>
          </p:nvPr>
        </p:nvGraphicFramePr>
        <p:xfrm>
          <a:off x="56456" y="11663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lou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dévore le mouton.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grosse pomme est mûre.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éo ressemble à son frère.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Juli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boi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poire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08" y="476672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85978"/>
              </p:ext>
            </p:extLst>
          </p:nvPr>
        </p:nvGraphicFramePr>
        <p:xfrm>
          <a:off x="56456" y="177281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crocodile traverse la rivière.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Troi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poule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picore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petite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graine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saute sur l’arbre.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deu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motar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fon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course.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1" y="2132856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16761"/>
              </p:ext>
            </p:extLst>
          </p:nvPr>
        </p:nvGraphicFramePr>
        <p:xfrm>
          <a:off x="56456" y="350100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Hier, tu a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lavé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la voiture.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élève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récite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poési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Son gran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frère est parti à Pari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plui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est tombé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toute la nui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3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08" y="3861048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85699"/>
              </p:ext>
            </p:extLst>
          </p:nvPr>
        </p:nvGraphicFramePr>
        <p:xfrm>
          <a:off x="56456" y="515719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Des fleur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bleu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pousse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le fossé.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trésor est caché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sou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la sable.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monte sur son vélo.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Tom et Art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ur mange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des crêpe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5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1" y="5517232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63528"/>
              </p:ext>
            </p:extLst>
          </p:nvPr>
        </p:nvGraphicFramePr>
        <p:xfrm>
          <a:off x="5025008" y="12024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danseur porte des collan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jaune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bretelle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 ton pantalon son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grande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dor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sur le canapé devan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télévision.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 jardin, les peti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merle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chante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7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60" y="480282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125"/>
              </p:ext>
            </p:extLst>
          </p:nvPr>
        </p:nvGraphicFramePr>
        <p:xfrm>
          <a:off x="5025008" y="177642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énorme lion cour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derrière les antilope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détective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cherche des indice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avec sa loupe.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Mère-Gran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gronde le petit chaperon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rouge.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Ce film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raconte l’histoire de Léa.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9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923" y="2136466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88228"/>
              </p:ext>
            </p:extLst>
          </p:nvPr>
        </p:nvGraphicFramePr>
        <p:xfrm>
          <a:off x="5025008" y="350461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Pose 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assiette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sur la table!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Nicole fête son anniversaire avec ses copine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L’ordinateur de Léa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est en panne.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porte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l’école est fermé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60" y="3864658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46260"/>
              </p:ext>
            </p:extLst>
          </p:nvPr>
        </p:nvGraphicFramePr>
        <p:xfrm>
          <a:off x="5025008" y="516080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Ta chemise est tâché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: la manche est noire.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vieu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jardinier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coupe les branche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voiture éclabousse le chien sur le trottoir.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ne mange pa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les épinar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et la confiture.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3" name="Picture 3" descr="E:\n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923" y="5520842"/>
            <a:ext cx="882311" cy="1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536145"/>
              </p:ext>
            </p:extLst>
          </p:nvPr>
        </p:nvGraphicFramePr>
        <p:xfrm>
          <a:off x="56456" y="11663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lou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dévore le mouton.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cheval mange une pomme.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éo joue avec son frère.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Juli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boi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poire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48884"/>
              </p:ext>
            </p:extLst>
          </p:nvPr>
        </p:nvGraphicFramePr>
        <p:xfrm>
          <a:off x="56456" y="177281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crocodile traverse la rivière.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Troi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poule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picore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petite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graine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saute sur l’arbre.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deu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pilote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lave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 leur voiture.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65593"/>
              </p:ext>
            </p:extLst>
          </p:nvPr>
        </p:nvGraphicFramePr>
        <p:xfrm>
          <a:off x="56456" y="350100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Tu casse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la voiture de papa.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élève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récite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poési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Son gran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frère par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à Pari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plui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tomb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sur les vitre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30560"/>
              </p:ext>
            </p:extLst>
          </p:nvPr>
        </p:nvGraphicFramePr>
        <p:xfrm>
          <a:off x="56456" y="515719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Des fleur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bleu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pousse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le fossé.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sable brûle les pied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monte sur son vélo.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Tom et Art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ur mange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des crêpe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82803"/>
              </p:ext>
            </p:extLst>
          </p:nvPr>
        </p:nvGraphicFramePr>
        <p:xfrm>
          <a:off x="5025008" y="12024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danseur porte des collan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jaune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pantalon coûte dix euro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dor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sur le canapé devan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télévision.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 jardin, les peti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merle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chante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509804"/>
              </p:ext>
            </p:extLst>
          </p:nvPr>
        </p:nvGraphicFramePr>
        <p:xfrm>
          <a:off x="5025008" y="177642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énorme lion cour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derrière les antilope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détective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cherche des indice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avec sa loupe.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Mère-Gran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gronde le petit chaperon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rouge.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Ce film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raconte l’histoire de Léa.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89337"/>
              </p:ext>
            </p:extLst>
          </p:nvPr>
        </p:nvGraphicFramePr>
        <p:xfrm>
          <a:off x="5025008" y="350461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lave 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assiette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 l’évier.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Nicole fête son anniversaire avec ses copine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L’ordinateur de Léa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s’étein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tou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seul.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directrice ferme la porte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l’école.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3923"/>
              </p:ext>
            </p:extLst>
          </p:nvPr>
        </p:nvGraphicFramePr>
        <p:xfrm>
          <a:off x="5025008" y="516080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L’encre tâche les mains.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vieu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jardinier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coupe les branche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voiture éclabousse le chien sur le trottoir.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ne mange pa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les épinar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et la confiture.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548680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01" y="5589240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3861048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2132856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548680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53" y="5589240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3861048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E:\ver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2132856"/>
            <a:ext cx="943297" cy="103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39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71739"/>
              </p:ext>
            </p:extLst>
          </p:nvPr>
        </p:nvGraphicFramePr>
        <p:xfrm>
          <a:off x="56456" y="11663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lou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dévore le mouton.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cheval mange une pomme.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éo joue avec un ami.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Juli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boi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un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poire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41143"/>
              </p:ext>
            </p:extLst>
          </p:nvPr>
        </p:nvGraphicFramePr>
        <p:xfrm>
          <a:off x="56456" y="177281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crocodile traverse la rivière.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poule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picore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des petite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graine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saute sur l’arbre.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deu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pilote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lave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 les  voiture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62921"/>
              </p:ext>
            </p:extLst>
          </p:nvPr>
        </p:nvGraphicFramePr>
        <p:xfrm>
          <a:off x="56456" y="350100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Tu casse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la voiture de papa.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Les élève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récite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poési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policier par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à Pari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plui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tomb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sur les vitre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70603"/>
              </p:ext>
            </p:extLst>
          </p:nvPr>
        </p:nvGraphicFramePr>
        <p:xfrm>
          <a:off x="56456" y="515719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Des fleur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bleu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pousse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le fossé.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sable brûle les pied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monte sur le vélo.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Tom et Art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ur mange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des crêpe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44158"/>
              </p:ext>
            </p:extLst>
          </p:nvPr>
        </p:nvGraphicFramePr>
        <p:xfrm>
          <a:off x="5025008" y="12024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danseur porte des collan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jaune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pull est déchiré  à la manche.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dor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sur le canapé devan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la télévision.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 jardin, les peti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merle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chante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90576"/>
              </p:ext>
            </p:extLst>
          </p:nvPr>
        </p:nvGraphicFramePr>
        <p:xfrm>
          <a:off x="5025008" y="1776426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Un énorme lion cour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derrière les antilope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détective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cherche des indice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avec sa loupe.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Mère-Gran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gronde le petit chaperon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rouge.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film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raconte l’histoire de Léa.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72851"/>
              </p:ext>
            </p:extLst>
          </p:nvPr>
        </p:nvGraphicFramePr>
        <p:xfrm>
          <a:off x="5025008" y="3504618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Elle lave les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assiette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dans l’évier.</a:t>
                      </a:r>
                      <a:endParaRPr lang="fr-F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Nicole déjeune </a:t>
                      </a:r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avec des copine</a:t>
                      </a:r>
                      <a:r>
                        <a:rPr lang="fr-FR" sz="1400" b="0" u="sng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L’ordinateur de Léa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s’étein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tou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seul.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 directrice ferme la porte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de l’école.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86406"/>
              </p:ext>
            </p:extLst>
          </p:nvPr>
        </p:nvGraphicFramePr>
        <p:xfrm>
          <a:off x="5025008" y="5160802"/>
          <a:ext cx="47986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15"/>
                <a:gridCol w="3600401"/>
              </a:tblGrid>
              <a:tr h="378042">
                <a:tc rowSpan="4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Entoure.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L’encre tâche les mains.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Le vieu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jardinier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coupe les branche</a:t>
                      </a:r>
                      <a:r>
                        <a:rPr lang="fr-FR" sz="1400" b="0" u="sng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voiture éclabousse le chien sur le trottoir.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042">
                <a:tc v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Il ne mange pa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les épinar</a:t>
                      </a:r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 et la confiture.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4664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2" y="5445224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789040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3" y="2045628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404664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8" y="5445224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20" y="3789040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E:\BANQUE D'IMAGES\RSEENG\déterminant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9" y="2045628"/>
            <a:ext cx="1038671" cy="118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06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739</Words>
  <Application>Microsoft Office PowerPoint</Application>
  <PresentationFormat>Format A4 (210 x 297 mm)</PresentationFormat>
  <Paragraphs>120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Laetitia</cp:lastModifiedBy>
  <cp:revision>11</cp:revision>
  <dcterms:created xsi:type="dcterms:W3CDTF">2015-04-29T12:23:22Z</dcterms:created>
  <dcterms:modified xsi:type="dcterms:W3CDTF">2015-04-29T20:10:28Z</dcterms:modified>
</cp:coreProperties>
</file>