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950" autoAdjust="0"/>
  </p:normalViewPr>
  <p:slideViewPr>
    <p:cSldViewPr>
      <p:cViewPr>
        <p:scale>
          <a:sx n="100" d="100"/>
          <a:sy n="100" d="100"/>
        </p:scale>
        <p:origin x="-888" y="3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61C375-40D9-4C93-8B1F-C40102D19948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B35DA4-7704-4794-A3AD-5D4206309E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807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0085-F893-4B93-8055-5BFAA9F54171}" type="datetimeFigureOut">
              <a:rPr lang="fr-FR" smtClean="0"/>
              <a:pPr/>
              <a:t>10/05/2013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ZoneTexte 59"/>
          <p:cNvSpPr txBox="1"/>
          <p:nvPr/>
        </p:nvSpPr>
        <p:spPr>
          <a:xfrm>
            <a:off x="188640" y="560512"/>
            <a:ext cx="6453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Script cole" pitchFamily="2" charset="0"/>
              </a:rPr>
              <a:t>Cache</a:t>
            </a:r>
            <a:r>
              <a:rPr lang="fr-FR" sz="1200" dirty="0" smtClean="0">
                <a:latin typeface="Script cole" pitchFamily="2" charset="0"/>
              </a:rPr>
              <a:t> la grille avec ta carte-fenêtre. </a:t>
            </a:r>
            <a:r>
              <a:rPr lang="fr-FR" sz="1200" b="1" dirty="0" smtClean="0">
                <a:latin typeface="Script cole" pitchFamily="2" charset="0"/>
              </a:rPr>
              <a:t>Donne</a:t>
            </a:r>
            <a:r>
              <a:rPr lang="fr-FR" sz="1200" dirty="0" smtClean="0">
                <a:latin typeface="Script cole" pitchFamily="2" charset="0"/>
              </a:rPr>
              <a:t> les nombres cachés derrière chaque volet puis ouvre-les pour vérifier.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620688" y="2648744"/>
            <a:ext cx="0" cy="9906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0036" y="0"/>
            <a:ext cx="6336704" cy="5605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Bartley" pitchFamily="66" charset="0"/>
              </a:rPr>
              <a:t>Fermer les volets</a:t>
            </a:r>
            <a:endParaRPr lang="fr-FR" sz="3200" b="1" dirty="0">
              <a:solidFill>
                <a:schemeClr val="tx1"/>
              </a:solidFill>
              <a:latin typeface="Bartley" pitchFamily="66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 rot="582565">
            <a:off x="5631918" y="226999"/>
            <a:ext cx="1201714" cy="39103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les nombres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172923" y="992560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01839" y="70974"/>
            <a:ext cx="561904" cy="3751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CE1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16632" y="1280592"/>
          <a:ext cx="6552728" cy="6192694"/>
        </p:xfrm>
        <a:graphic>
          <a:graphicData uri="http://schemas.openxmlformats.org/drawingml/2006/table">
            <a:tbl>
              <a:tblPr/>
              <a:tblGrid>
                <a:gridCol w="657764"/>
                <a:gridCol w="654996"/>
                <a:gridCol w="654996"/>
                <a:gridCol w="654996"/>
                <a:gridCol w="654996"/>
                <a:gridCol w="654996"/>
                <a:gridCol w="654996"/>
                <a:gridCol w="654996"/>
                <a:gridCol w="654996"/>
                <a:gridCol w="654996"/>
              </a:tblGrid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  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92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93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94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ursive standard" pitchFamily="2" charset="0"/>
                          <a:ea typeface="Calibri"/>
                          <a:cs typeface="Times New Roman"/>
                        </a:rPr>
                        <a:t>99</a:t>
                      </a:r>
                    </a:p>
                  </a:txBody>
                  <a:tcPr marL="32765" marR="32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2132856" y="7761312"/>
          <a:ext cx="1967756" cy="1905614"/>
        </p:xfrm>
        <a:graphic>
          <a:graphicData uri="http://schemas.openxmlformats.org/drawingml/2006/table">
            <a:tbl>
              <a:tblPr/>
              <a:tblGrid>
                <a:gridCol w="657764"/>
                <a:gridCol w="654996"/>
                <a:gridCol w="654996"/>
              </a:tblGrid>
              <a:tr h="64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Calibri"/>
                          <a:cs typeface="Times New Roman"/>
                        </a:rPr>
                        <a:t>Enlève 10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Calibri"/>
                          <a:cs typeface="Times New Roman"/>
                        </a:rPr>
                        <a:t>Enlève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Calibri"/>
                          <a:cs typeface="Times New Roman"/>
                        </a:rPr>
                        <a:t>Ajoute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Calibri"/>
                          <a:cs typeface="Times New Roman"/>
                        </a:rPr>
                        <a:t>Ajoute 10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latin typeface="Script cole" pitchFamily="2" charset="0"/>
                        <a:ea typeface="Calibri"/>
                        <a:cs typeface="Times New Roman"/>
                      </a:endParaRPr>
                    </a:p>
                  </a:txBody>
                  <a:tcPr marL="32765" marR="327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916832" y="7617296"/>
            <a:ext cx="2376264" cy="2160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147</Words>
  <Application>Microsoft Office PowerPoint</Application>
  <PresentationFormat>Format A4 (210 x 297 mm)</PresentationFormat>
  <Paragraphs>109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Maison</cp:lastModifiedBy>
  <cp:revision>215</cp:revision>
  <dcterms:created xsi:type="dcterms:W3CDTF">2013-03-07T12:17:45Z</dcterms:created>
  <dcterms:modified xsi:type="dcterms:W3CDTF">2013-05-10T18:56:22Z</dcterms:modified>
</cp:coreProperties>
</file>