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906000" cy="6858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1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30B33-B301-4A89-8EE9-5B166AF6471F}" type="datetimeFigureOut">
              <a:rPr lang="fr-FR" smtClean="0"/>
              <a:pPr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4FA5-9A88-4679-8F81-37E9E8672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846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40632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152800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77136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664968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68930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2846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640632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152800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77136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664968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10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768930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12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2846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640632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14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3152800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15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6177136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4664968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16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768930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18</a:t>
            </a:r>
            <a:endParaRPr lang="fr-FR" sz="4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1052736"/>
            <a:ext cx="643136" cy="803920"/>
          </a:xfrm>
          <a:prstGeom prst="rect">
            <a:avLst/>
          </a:prstGeom>
          <a:noFill/>
        </p:spPr>
      </p:pic>
      <p:pic>
        <p:nvPicPr>
          <p:cNvPr id="4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1052736"/>
            <a:ext cx="643136" cy="803920"/>
          </a:xfrm>
          <a:prstGeom prst="rect">
            <a:avLst/>
          </a:prstGeom>
          <a:noFill/>
        </p:spPr>
      </p:pic>
      <p:pic>
        <p:nvPicPr>
          <p:cNvPr id="4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1052736"/>
            <a:ext cx="643136" cy="803920"/>
          </a:xfrm>
          <a:prstGeom prst="rect">
            <a:avLst/>
          </a:prstGeom>
          <a:noFill/>
        </p:spPr>
      </p:pic>
      <p:pic>
        <p:nvPicPr>
          <p:cNvPr id="43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1052736"/>
            <a:ext cx="643136" cy="803920"/>
          </a:xfrm>
          <a:prstGeom prst="rect">
            <a:avLst/>
          </a:prstGeom>
          <a:noFill/>
        </p:spPr>
      </p:pic>
      <p:pic>
        <p:nvPicPr>
          <p:cNvPr id="44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1052736"/>
            <a:ext cx="643136" cy="803920"/>
          </a:xfrm>
          <a:prstGeom prst="rect">
            <a:avLst/>
          </a:prstGeom>
          <a:noFill/>
        </p:spPr>
      </p:pic>
      <p:pic>
        <p:nvPicPr>
          <p:cNvPr id="45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1052736"/>
            <a:ext cx="643136" cy="803920"/>
          </a:xfrm>
          <a:prstGeom prst="rect">
            <a:avLst/>
          </a:prstGeom>
          <a:noFill/>
        </p:spPr>
      </p:pic>
      <p:pic>
        <p:nvPicPr>
          <p:cNvPr id="46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3068960"/>
            <a:ext cx="643136" cy="803920"/>
          </a:xfrm>
          <a:prstGeom prst="rect">
            <a:avLst/>
          </a:prstGeom>
          <a:noFill/>
        </p:spPr>
      </p:pic>
      <p:pic>
        <p:nvPicPr>
          <p:cNvPr id="47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3068960"/>
            <a:ext cx="643136" cy="803920"/>
          </a:xfrm>
          <a:prstGeom prst="rect">
            <a:avLst/>
          </a:prstGeom>
          <a:noFill/>
        </p:spPr>
      </p:pic>
      <p:pic>
        <p:nvPicPr>
          <p:cNvPr id="48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3068960"/>
            <a:ext cx="643136" cy="803920"/>
          </a:xfrm>
          <a:prstGeom prst="rect">
            <a:avLst/>
          </a:prstGeom>
          <a:noFill/>
        </p:spPr>
      </p:pic>
      <p:pic>
        <p:nvPicPr>
          <p:cNvPr id="4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3068960"/>
            <a:ext cx="643136" cy="803920"/>
          </a:xfrm>
          <a:prstGeom prst="rect">
            <a:avLst/>
          </a:prstGeom>
          <a:noFill/>
        </p:spPr>
      </p:pic>
      <p:pic>
        <p:nvPicPr>
          <p:cNvPr id="5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3068960"/>
            <a:ext cx="643136" cy="803920"/>
          </a:xfrm>
          <a:prstGeom prst="rect">
            <a:avLst/>
          </a:prstGeom>
          <a:noFill/>
        </p:spPr>
      </p:pic>
      <p:pic>
        <p:nvPicPr>
          <p:cNvPr id="5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3068960"/>
            <a:ext cx="643136" cy="803920"/>
          </a:xfrm>
          <a:prstGeom prst="rect">
            <a:avLst/>
          </a:prstGeom>
          <a:noFill/>
        </p:spPr>
      </p:pic>
      <p:pic>
        <p:nvPicPr>
          <p:cNvPr id="5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5013176"/>
            <a:ext cx="643136" cy="803920"/>
          </a:xfrm>
          <a:prstGeom prst="rect">
            <a:avLst/>
          </a:prstGeom>
          <a:noFill/>
        </p:spPr>
      </p:pic>
      <p:pic>
        <p:nvPicPr>
          <p:cNvPr id="53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5013176"/>
            <a:ext cx="643136" cy="803920"/>
          </a:xfrm>
          <a:prstGeom prst="rect">
            <a:avLst/>
          </a:prstGeom>
          <a:noFill/>
        </p:spPr>
      </p:pic>
      <p:pic>
        <p:nvPicPr>
          <p:cNvPr id="54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5013176"/>
            <a:ext cx="643136" cy="803920"/>
          </a:xfrm>
          <a:prstGeom prst="rect">
            <a:avLst/>
          </a:prstGeom>
          <a:noFill/>
        </p:spPr>
      </p:pic>
      <p:pic>
        <p:nvPicPr>
          <p:cNvPr id="55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5013176"/>
            <a:ext cx="643136" cy="803920"/>
          </a:xfrm>
          <a:prstGeom prst="rect">
            <a:avLst/>
          </a:prstGeom>
          <a:noFill/>
        </p:spPr>
      </p:pic>
      <p:pic>
        <p:nvPicPr>
          <p:cNvPr id="56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5013176"/>
            <a:ext cx="643136" cy="803920"/>
          </a:xfrm>
          <a:prstGeom prst="rect">
            <a:avLst/>
          </a:prstGeom>
          <a:noFill/>
        </p:spPr>
      </p:pic>
      <p:pic>
        <p:nvPicPr>
          <p:cNvPr id="57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5013176"/>
            <a:ext cx="643136" cy="803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846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19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40632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20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152800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77136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664968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22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68930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24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2846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25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640632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26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152800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77136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29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664968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28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768930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30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2846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640632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32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3152800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6177136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35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4664968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34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768930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36</a:t>
            </a:r>
            <a:endParaRPr lang="fr-FR" sz="4800" dirty="0">
              <a:solidFill>
                <a:schemeClr val="tx1"/>
              </a:solidFill>
            </a:endParaRPr>
          </a:p>
        </p:txBody>
      </p:sp>
      <p:pic>
        <p:nvPicPr>
          <p:cNvPr id="2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1052736"/>
            <a:ext cx="643136" cy="803920"/>
          </a:xfrm>
          <a:prstGeom prst="rect">
            <a:avLst/>
          </a:prstGeom>
          <a:noFill/>
        </p:spPr>
      </p:pic>
      <p:pic>
        <p:nvPicPr>
          <p:cNvPr id="2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1052736"/>
            <a:ext cx="643136" cy="803920"/>
          </a:xfrm>
          <a:prstGeom prst="rect">
            <a:avLst/>
          </a:prstGeom>
          <a:noFill/>
        </p:spPr>
      </p:pic>
      <p:pic>
        <p:nvPicPr>
          <p:cNvPr id="2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1052736"/>
            <a:ext cx="643136" cy="803920"/>
          </a:xfrm>
          <a:prstGeom prst="rect">
            <a:avLst/>
          </a:prstGeom>
          <a:noFill/>
        </p:spPr>
      </p:pic>
      <p:pic>
        <p:nvPicPr>
          <p:cNvPr id="2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1052736"/>
            <a:ext cx="643136" cy="803920"/>
          </a:xfrm>
          <a:prstGeom prst="rect">
            <a:avLst/>
          </a:prstGeom>
          <a:noFill/>
        </p:spPr>
      </p:pic>
      <p:pic>
        <p:nvPicPr>
          <p:cNvPr id="3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1052736"/>
            <a:ext cx="643136" cy="803920"/>
          </a:xfrm>
          <a:prstGeom prst="rect">
            <a:avLst/>
          </a:prstGeom>
          <a:noFill/>
        </p:spPr>
      </p:pic>
      <p:pic>
        <p:nvPicPr>
          <p:cNvPr id="3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1052736"/>
            <a:ext cx="643136" cy="803920"/>
          </a:xfrm>
          <a:prstGeom prst="rect">
            <a:avLst/>
          </a:prstGeom>
          <a:noFill/>
        </p:spPr>
      </p:pic>
      <p:pic>
        <p:nvPicPr>
          <p:cNvPr id="38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3068960"/>
            <a:ext cx="643136" cy="803920"/>
          </a:xfrm>
          <a:prstGeom prst="rect">
            <a:avLst/>
          </a:prstGeom>
          <a:noFill/>
        </p:spPr>
      </p:pic>
      <p:pic>
        <p:nvPicPr>
          <p:cNvPr id="3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3068960"/>
            <a:ext cx="643136" cy="803920"/>
          </a:xfrm>
          <a:prstGeom prst="rect">
            <a:avLst/>
          </a:prstGeom>
          <a:noFill/>
        </p:spPr>
      </p:pic>
      <p:pic>
        <p:nvPicPr>
          <p:cNvPr id="4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3068960"/>
            <a:ext cx="643136" cy="803920"/>
          </a:xfrm>
          <a:prstGeom prst="rect">
            <a:avLst/>
          </a:prstGeom>
          <a:noFill/>
        </p:spPr>
      </p:pic>
      <p:pic>
        <p:nvPicPr>
          <p:cNvPr id="4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3068960"/>
            <a:ext cx="643136" cy="803920"/>
          </a:xfrm>
          <a:prstGeom prst="rect">
            <a:avLst/>
          </a:prstGeom>
          <a:noFill/>
        </p:spPr>
      </p:pic>
      <p:pic>
        <p:nvPicPr>
          <p:cNvPr id="4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3068960"/>
            <a:ext cx="643136" cy="803920"/>
          </a:xfrm>
          <a:prstGeom prst="rect">
            <a:avLst/>
          </a:prstGeom>
          <a:noFill/>
        </p:spPr>
      </p:pic>
      <p:pic>
        <p:nvPicPr>
          <p:cNvPr id="43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3068960"/>
            <a:ext cx="643136" cy="803920"/>
          </a:xfrm>
          <a:prstGeom prst="rect">
            <a:avLst/>
          </a:prstGeom>
          <a:noFill/>
        </p:spPr>
      </p:pic>
      <p:pic>
        <p:nvPicPr>
          <p:cNvPr id="44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5013176"/>
            <a:ext cx="643136" cy="803920"/>
          </a:xfrm>
          <a:prstGeom prst="rect">
            <a:avLst/>
          </a:prstGeom>
          <a:noFill/>
        </p:spPr>
      </p:pic>
      <p:pic>
        <p:nvPicPr>
          <p:cNvPr id="45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5013176"/>
            <a:ext cx="643136" cy="803920"/>
          </a:xfrm>
          <a:prstGeom prst="rect">
            <a:avLst/>
          </a:prstGeom>
          <a:noFill/>
        </p:spPr>
      </p:pic>
      <p:pic>
        <p:nvPicPr>
          <p:cNvPr id="46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5013176"/>
            <a:ext cx="643136" cy="803920"/>
          </a:xfrm>
          <a:prstGeom prst="rect">
            <a:avLst/>
          </a:prstGeom>
          <a:noFill/>
        </p:spPr>
      </p:pic>
      <p:pic>
        <p:nvPicPr>
          <p:cNvPr id="47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5013176"/>
            <a:ext cx="643136" cy="803920"/>
          </a:xfrm>
          <a:prstGeom prst="rect">
            <a:avLst/>
          </a:prstGeom>
          <a:noFill/>
        </p:spPr>
      </p:pic>
      <p:pic>
        <p:nvPicPr>
          <p:cNvPr id="48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5013176"/>
            <a:ext cx="643136" cy="803920"/>
          </a:xfrm>
          <a:prstGeom prst="rect">
            <a:avLst/>
          </a:prstGeom>
          <a:noFill/>
        </p:spPr>
      </p:pic>
      <p:pic>
        <p:nvPicPr>
          <p:cNvPr id="4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5013176"/>
            <a:ext cx="643136" cy="803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846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40632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152800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39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77136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664968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40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68930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42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2846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640632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44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152800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45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77136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664968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46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768930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2846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49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640632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50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3152800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6177136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4664968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52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768930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54</a:t>
            </a:r>
            <a:endParaRPr lang="fr-FR" sz="4800" dirty="0">
              <a:solidFill>
                <a:schemeClr val="tx1"/>
              </a:solidFill>
            </a:endParaRPr>
          </a:p>
        </p:txBody>
      </p:sp>
      <p:pic>
        <p:nvPicPr>
          <p:cNvPr id="2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1052736"/>
            <a:ext cx="643136" cy="803920"/>
          </a:xfrm>
          <a:prstGeom prst="rect">
            <a:avLst/>
          </a:prstGeom>
          <a:noFill/>
        </p:spPr>
      </p:pic>
      <p:pic>
        <p:nvPicPr>
          <p:cNvPr id="2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1052736"/>
            <a:ext cx="643136" cy="803920"/>
          </a:xfrm>
          <a:prstGeom prst="rect">
            <a:avLst/>
          </a:prstGeom>
          <a:noFill/>
        </p:spPr>
      </p:pic>
      <p:pic>
        <p:nvPicPr>
          <p:cNvPr id="2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1052736"/>
            <a:ext cx="643136" cy="803920"/>
          </a:xfrm>
          <a:prstGeom prst="rect">
            <a:avLst/>
          </a:prstGeom>
          <a:noFill/>
        </p:spPr>
      </p:pic>
      <p:pic>
        <p:nvPicPr>
          <p:cNvPr id="2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1052736"/>
            <a:ext cx="643136" cy="803920"/>
          </a:xfrm>
          <a:prstGeom prst="rect">
            <a:avLst/>
          </a:prstGeom>
          <a:noFill/>
        </p:spPr>
      </p:pic>
      <p:pic>
        <p:nvPicPr>
          <p:cNvPr id="3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1052736"/>
            <a:ext cx="643136" cy="803920"/>
          </a:xfrm>
          <a:prstGeom prst="rect">
            <a:avLst/>
          </a:prstGeom>
          <a:noFill/>
        </p:spPr>
      </p:pic>
      <p:pic>
        <p:nvPicPr>
          <p:cNvPr id="3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1052736"/>
            <a:ext cx="643136" cy="803920"/>
          </a:xfrm>
          <a:prstGeom prst="rect">
            <a:avLst/>
          </a:prstGeom>
          <a:noFill/>
        </p:spPr>
      </p:pic>
      <p:pic>
        <p:nvPicPr>
          <p:cNvPr id="38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3068960"/>
            <a:ext cx="643136" cy="803920"/>
          </a:xfrm>
          <a:prstGeom prst="rect">
            <a:avLst/>
          </a:prstGeom>
          <a:noFill/>
        </p:spPr>
      </p:pic>
      <p:pic>
        <p:nvPicPr>
          <p:cNvPr id="3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3068960"/>
            <a:ext cx="643136" cy="803920"/>
          </a:xfrm>
          <a:prstGeom prst="rect">
            <a:avLst/>
          </a:prstGeom>
          <a:noFill/>
        </p:spPr>
      </p:pic>
      <p:pic>
        <p:nvPicPr>
          <p:cNvPr id="4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3068960"/>
            <a:ext cx="643136" cy="803920"/>
          </a:xfrm>
          <a:prstGeom prst="rect">
            <a:avLst/>
          </a:prstGeom>
          <a:noFill/>
        </p:spPr>
      </p:pic>
      <p:pic>
        <p:nvPicPr>
          <p:cNvPr id="4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3068960"/>
            <a:ext cx="643136" cy="803920"/>
          </a:xfrm>
          <a:prstGeom prst="rect">
            <a:avLst/>
          </a:prstGeom>
          <a:noFill/>
        </p:spPr>
      </p:pic>
      <p:pic>
        <p:nvPicPr>
          <p:cNvPr id="4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3068960"/>
            <a:ext cx="643136" cy="803920"/>
          </a:xfrm>
          <a:prstGeom prst="rect">
            <a:avLst/>
          </a:prstGeom>
          <a:noFill/>
        </p:spPr>
      </p:pic>
      <p:pic>
        <p:nvPicPr>
          <p:cNvPr id="43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3068960"/>
            <a:ext cx="643136" cy="803920"/>
          </a:xfrm>
          <a:prstGeom prst="rect">
            <a:avLst/>
          </a:prstGeom>
          <a:noFill/>
        </p:spPr>
      </p:pic>
      <p:pic>
        <p:nvPicPr>
          <p:cNvPr id="44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5013176"/>
            <a:ext cx="643136" cy="803920"/>
          </a:xfrm>
          <a:prstGeom prst="rect">
            <a:avLst/>
          </a:prstGeom>
          <a:noFill/>
        </p:spPr>
      </p:pic>
      <p:pic>
        <p:nvPicPr>
          <p:cNvPr id="45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5013176"/>
            <a:ext cx="643136" cy="803920"/>
          </a:xfrm>
          <a:prstGeom prst="rect">
            <a:avLst/>
          </a:prstGeom>
          <a:noFill/>
        </p:spPr>
      </p:pic>
      <p:pic>
        <p:nvPicPr>
          <p:cNvPr id="46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5013176"/>
            <a:ext cx="643136" cy="803920"/>
          </a:xfrm>
          <a:prstGeom prst="rect">
            <a:avLst/>
          </a:prstGeom>
          <a:noFill/>
        </p:spPr>
      </p:pic>
      <p:pic>
        <p:nvPicPr>
          <p:cNvPr id="47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5013176"/>
            <a:ext cx="643136" cy="803920"/>
          </a:xfrm>
          <a:prstGeom prst="rect">
            <a:avLst/>
          </a:prstGeom>
          <a:noFill/>
        </p:spPr>
      </p:pic>
      <p:pic>
        <p:nvPicPr>
          <p:cNvPr id="48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5013176"/>
            <a:ext cx="643136" cy="803920"/>
          </a:xfrm>
          <a:prstGeom prst="rect">
            <a:avLst/>
          </a:prstGeom>
          <a:noFill/>
        </p:spPr>
      </p:pic>
      <p:pic>
        <p:nvPicPr>
          <p:cNvPr id="4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5013176"/>
            <a:ext cx="643136" cy="803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846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55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40632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56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152800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77136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59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664968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58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68930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60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2846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640632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62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152800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77136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65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664968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64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768930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66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2846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640632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3152800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69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6177136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4664968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70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768930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72</a:t>
            </a:r>
            <a:endParaRPr lang="fr-FR" sz="4800" dirty="0">
              <a:solidFill>
                <a:schemeClr val="tx1"/>
              </a:solidFill>
            </a:endParaRPr>
          </a:p>
        </p:txBody>
      </p:sp>
      <p:pic>
        <p:nvPicPr>
          <p:cNvPr id="2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1052736"/>
            <a:ext cx="643136" cy="803920"/>
          </a:xfrm>
          <a:prstGeom prst="rect">
            <a:avLst/>
          </a:prstGeom>
          <a:noFill/>
        </p:spPr>
      </p:pic>
      <p:pic>
        <p:nvPicPr>
          <p:cNvPr id="2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1052736"/>
            <a:ext cx="643136" cy="803920"/>
          </a:xfrm>
          <a:prstGeom prst="rect">
            <a:avLst/>
          </a:prstGeom>
          <a:noFill/>
        </p:spPr>
      </p:pic>
      <p:pic>
        <p:nvPicPr>
          <p:cNvPr id="2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1052736"/>
            <a:ext cx="643136" cy="803920"/>
          </a:xfrm>
          <a:prstGeom prst="rect">
            <a:avLst/>
          </a:prstGeom>
          <a:noFill/>
        </p:spPr>
      </p:pic>
      <p:pic>
        <p:nvPicPr>
          <p:cNvPr id="2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1052736"/>
            <a:ext cx="643136" cy="803920"/>
          </a:xfrm>
          <a:prstGeom prst="rect">
            <a:avLst/>
          </a:prstGeom>
          <a:noFill/>
        </p:spPr>
      </p:pic>
      <p:pic>
        <p:nvPicPr>
          <p:cNvPr id="3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1052736"/>
            <a:ext cx="643136" cy="803920"/>
          </a:xfrm>
          <a:prstGeom prst="rect">
            <a:avLst/>
          </a:prstGeom>
          <a:noFill/>
        </p:spPr>
      </p:pic>
      <p:pic>
        <p:nvPicPr>
          <p:cNvPr id="3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1052736"/>
            <a:ext cx="643136" cy="803920"/>
          </a:xfrm>
          <a:prstGeom prst="rect">
            <a:avLst/>
          </a:prstGeom>
          <a:noFill/>
        </p:spPr>
      </p:pic>
      <p:pic>
        <p:nvPicPr>
          <p:cNvPr id="38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3068960"/>
            <a:ext cx="643136" cy="803920"/>
          </a:xfrm>
          <a:prstGeom prst="rect">
            <a:avLst/>
          </a:prstGeom>
          <a:noFill/>
        </p:spPr>
      </p:pic>
      <p:pic>
        <p:nvPicPr>
          <p:cNvPr id="3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3068960"/>
            <a:ext cx="643136" cy="803920"/>
          </a:xfrm>
          <a:prstGeom prst="rect">
            <a:avLst/>
          </a:prstGeom>
          <a:noFill/>
        </p:spPr>
      </p:pic>
      <p:pic>
        <p:nvPicPr>
          <p:cNvPr id="4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3068960"/>
            <a:ext cx="643136" cy="803920"/>
          </a:xfrm>
          <a:prstGeom prst="rect">
            <a:avLst/>
          </a:prstGeom>
          <a:noFill/>
        </p:spPr>
      </p:pic>
      <p:pic>
        <p:nvPicPr>
          <p:cNvPr id="4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3068960"/>
            <a:ext cx="643136" cy="803920"/>
          </a:xfrm>
          <a:prstGeom prst="rect">
            <a:avLst/>
          </a:prstGeom>
          <a:noFill/>
        </p:spPr>
      </p:pic>
      <p:pic>
        <p:nvPicPr>
          <p:cNvPr id="4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3068960"/>
            <a:ext cx="643136" cy="803920"/>
          </a:xfrm>
          <a:prstGeom prst="rect">
            <a:avLst/>
          </a:prstGeom>
          <a:noFill/>
        </p:spPr>
      </p:pic>
      <p:pic>
        <p:nvPicPr>
          <p:cNvPr id="43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3068960"/>
            <a:ext cx="643136" cy="803920"/>
          </a:xfrm>
          <a:prstGeom prst="rect">
            <a:avLst/>
          </a:prstGeom>
          <a:noFill/>
        </p:spPr>
      </p:pic>
      <p:pic>
        <p:nvPicPr>
          <p:cNvPr id="44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5013176"/>
            <a:ext cx="643136" cy="803920"/>
          </a:xfrm>
          <a:prstGeom prst="rect">
            <a:avLst/>
          </a:prstGeom>
          <a:noFill/>
        </p:spPr>
      </p:pic>
      <p:pic>
        <p:nvPicPr>
          <p:cNvPr id="45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5013176"/>
            <a:ext cx="643136" cy="803920"/>
          </a:xfrm>
          <a:prstGeom prst="rect">
            <a:avLst/>
          </a:prstGeom>
          <a:noFill/>
        </p:spPr>
      </p:pic>
      <p:pic>
        <p:nvPicPr>
          <p:cNvPr id="46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5013176"/>
            <a:ext cx="643136" cy="803920"/>
          </a:xfrm>
          <a:prstGeom prst="rect">
            <a:avLst/>
          </a:prstGeom>
          <a:noFill/>
        </p:spPr>
      </p:pic>
      <p:pic>
        <p:nvPicPr>
          <p:cNvPr id="47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5013176"/>
            <a:ext cx="643136" cy="803920"/>
          </a:xfrm>
          <a:prstGeom prst="rect">
            <a:avLst/>
          </a:prstGeom>
          <a:noFill/>
        </p:spPr>
      </p:pic>
      <p:pic>
        <p:nvPicPr>
          <p:cNvPr id="48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5013176"/>
            <a:ext cx="643136" cy="803920"/>
          </a:xfrm>
          <a:prstGeom prst="rect">
            <a:avLst/>
          </a:prstGeom>
          <a:noFill/>
        </p:spPr>
      </p:pic>
      <p:pic>
        <p:nvPicPr>
          <p:cNvPr id="4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5013176"/>
            <a:ext cx="643136" cy="803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846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40632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74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152800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75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77136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664968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76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68930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2846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640632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79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152800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80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77136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82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664968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768930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2846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84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640632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85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3152800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86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6177136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4664968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7689304" y="407707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89</a:t>
            </a:r>
            <a:endParaRPr lang="fr-FR" sz="4800" dirty="0">
              <a:solidFill>
                <a:schemeClr val="tx1"/>
              </a:solidFill>
            </a:endParaRPr>
          </a:p>
        </p:txBody>
      </p:sp>
      <p:pic>
        <p:nvPicPr>
          <p:cNvPr id="2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1052736"/>
            <a:ext cx="643136" cy="803920"/>
          </a:xfrm>
          <a:prstGeom prst="rect">
            <a:avLst/>
          </a:prstGeom>
          <a:noFill/>
        </p:spPr>
      </p:pic>
      <p:pic>
        <p:nvPicPr>
          <p:cNvPr id="2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1052736"/>
            <a:ext cx="643136" cy="803920"/>
          </a:xfrm>
          <a:prstGeom prst="rect">
            <a:avLst/>
          </a:prstGeom>
          <a:noFill/>
        </p:spPr>
      </p:pic>
      <p:pic>
        <p:nvPicPr>
          <p:cNvPr id="2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1052736"/>
            <a:ext cx="643136" cy="803920"/>
          </a:xfrm>
          <a:prstGeom prst="rect">
            <a:avLst/>
          </a:prstGeom>
          <a:noFill/>
        </p:spPr>
      </p:pic>
      <p:pic>
        <p:nvPicPr>
          <p:cNvPr id="2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1052736"/>
            <a:ext cx="643136" cy="803920"/>
          </a:xfrm>
          <a:prstGeom prst="rect">
            <a:avLst/>
          </a:prstGeom>
          <a:noFill/>
        </p:spPr>
      </p:pic>
      <p:pic>
        <p:nvPicPr>
          <p:cNvPr id="3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1052736"/>
            <a:ext cx="643136" cy="803920"/>
          </a:xfrm>
          <a:prstGeom prst="rect">
            <a:avLst/>
          </a:prstGeom>
          <a:noFill/>
        </p:spPr>
      </p:pic>
      <p:pic>
        <p:nvPicPr>
          <p:cNvPr id="3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1052736"/>
            <a:ext cx="643136" cy="803920"/>
          </a:xfrm>
          <a:prstGeom prst="rect">
            <a:avLst/>
          </a:prstGeom>
          <a:noFill/>
        </p:spPr>
      </p:pic>
      <p:pic>
        <p:nvPicPr>
          <p:cNvPr id="38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3068960"/>
            <a:ext cx="643136" cy="803920"/>
          </a:xfrm>
          <a:prstGeom prst="rect">
            <a:avLst/>
          </a:prstGeom>
          <a:noFill/>
        </p:spPr>
      </p:pic>
      <p:pic>
        <p:nvPicPr>
          <p:cNvPr id="3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3068960"/>
            <a:ext cx="643136" cy="803920"/>
          </a:xfrm>
          <a:prstGeom prst="rect">
            <a:avLst/>
          </a:prstGeom>
          <a:noFill/>
        </p:spPr>
      </p:pic>
      <p:pic>
        <p:nvPicPr>
          <p:cNvPr id="40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3068960"/>
            <a:ext cx="643136" cy="803920"/>
          </a:xfrm>
          <a:prstGeom prst="rect">
            <a:avLst/>
          </a:prstGeom>
          <a:noFill/>
        </p:spPr>
      </p:pic>
      <p:pic>
        <p:nvPicPr>
          <p:cNvPr id="41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3068960"/>
            <a:ext cx="643136" cy="803920"/>
          </a:xfrm>
          <a:prstGeom prst="rect">
            <a:avLst/>
          </a:prstGeom>
          <a:noFill/>
        </p:spPr>
      </p:pic>
      <p:pic>
        <p:nvPicPr>
          <p:cNvPr id="42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3068960"/>
            <a:ext cx="643136" cy="803920"/>
          </a:xfrm>
          <a:prstGeom prst="rect">
            <a:avLst/>
          </a:prstGeom>
          <a:noFill/>
        </p:spPr>
      </p:pic>
      <p:pic>
        <p:nvPicPr>
          <p:cNvPr id="43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3068960"/>
            <a:ext cx="643136" cy="803920"/>
          </a:xfrm>
          <a:prstGeom prst="rect">
            <a:avLst/>
          </a:prstGeom>
          <a:noFill/>
        </p:spPr>
      </p:pic>
      <p:pic>
        <p:nvPicPr>
          <p:cNvPr id="44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5013176"/>
            <a:ext cx="643136" cy="803920"/>
          </a:xfrm>
          <a:prstGeom prst="rect">
            <a:avLst/>
          </a:prstGeom>
          <a:noFill/>
        </p:spPr>
      </p:pic>
      <p:pic>
        <p:nvPicPr>
          <p:cNvPr id="45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5013176"/>
            <a:ext cx="643136" cy="803920"/>
          </a:xfrm>
          <a:prstGeom prst="rect">
            <a:avLst/>
          </a:prstGeom>
          <a:noFill/>
        </p:spPr>
      </p:pic>
      <p:pic>
        <p:nvPicPr>
          <p:cNvPr id="46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184" y="5013176"/>
            <a:ext cx="643136" cy="803920"/>
          </a:xfrm>
          <a:prstGeom prst="rect">
            <a:avLst/>
          </a:prstGeom>
          <a:noFill/>
        </p:spPr>
      </p:pic>
      <p:pic>
        <p:nvPicPr>
          <p:cNvPr id="47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7016" y="5013176"/>
            <a:ext cx="643136" cy="803920"/>
          </a:xfrm>
          <a:prstGeom prst="rect">
            <a:avLst/>
          </a:prstGeom>
          <a:noFill/>
        </p:spPr>
      </p:pic>
      <p:pic>
        <p:nvPicPr>
          <p:cNvPr id="48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848" y="5013176"/>
            <a:ext cx="643136" cy="803920"/>
          </a:xfrm>
          <a:prstGeom prst="rect">
            <a:avLst/>
          </a:prstGeom>
          <a:noFill/>
        </p:spPr>
      </p:pic>
      <p:pic>
        <p:nvPicPr>
          <p:cNvPr id="49" name="Picture 3" descr="H:\BANQUE D'IMAGES\sour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5013176"/>
            <a:ext cx="643136" cy="803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846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90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40632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91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152800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92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77136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94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664968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93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689304" y="116632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95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28464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96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640632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97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152800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98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664968" y="2132856"/>
            <a:ext cx="1368152" cy="18002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4800" dirty="0" smtClean="0">
                <a:solidFill>
                  <a:schemeClr val="tx1"/>
                </a:solidFill>
              </a:rPr>
              <a:t>99</a:t>
            </a:r>
            <a:endParaRPr lang="fr-FR" sz="4800" dirty="0">
              <a:solidFill>
                <a:schemeClr val="tx1"/>
              </a:solidFill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128464" y="4365104"/>
            <a:ext cx="9600931" cy="2348880"/>
            <a:chOff x="128464" y="4365104"/>
            <a:chExt cx="9600931" cy="2348880"/>
          </a:xfrm>
        </p:grpSpPr>
        <p:sp>
          <p:nvSpPr>
            <p:cNvPr id="21" name="Rectangle 20"/>
            <p:cNvSpPr/>
            <p:nvPr/>
          </p:nvSpPr>
          <p:spPr>
            <a:xfrm>
              <a:off x="128464" y="6165304"/>
              <a:ext cx="1568624" cy="5486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12640" y="5805264"/>
              <a:ext cx="1568624" cy="9087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96816" y="5445224"/>
              <a:ext cx="1568624" cy="1268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80992" y="5085184"/>
              <a:ext cx="1568624" cy="1628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65168" y="4725144"/>
              <a:ext cx="1568624" cy="19888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8" name="Picture 2" descr="H:\BANQUE D'IMAGES\cha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37176" y="4725144"/>
              <a:ext cx="1536035" cy="1920044"/>
            </a:xfrm>
            <a:prstGeom prst="rect">
              <a:avLst/>
            </a:prstGeom>
            <a:noFill/>
            <a:ln>
              <a:noFill/>
              <a:prstDash val="solid"/>
            </a:ln>
          </p:spPr>
        </p:pic>
        <p:pic>
          <p:nvPicPr>
            <p:cNvPr id="39" name="Picture 2" descr="H:\BANQUE D'IMAGES\cha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6922" y="6165304"/>
              <a:ext cx="412710" cy="515888"/>
            </a:xfrm>
            <a:prstGeom prst="rect">
              <a:avLst/>
            </a:prstGeom>
            <a:noFill/>
          </p:spPr>
        </p:pic>
        <p:pic>
          <p:nvPicPr>
            <p:cNvPr id="40" name="Picture 2" descr="H:\BANQUE D'IMAGES\chat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73492" y="5805264"/>
              <a:ext cx="700742" cy="875928"/>
            </a:xfrm>
            <a:prstGeom prst="rect">
              <a:avLst/>
            </a:prstGeom>
            <a:noFill/>
          </p:spPr>
        </p:pic>
        <p:pic>
          <p:nvPicPr>
            <p:cNvPr id="41" name="Picture 2" descr="H:\BANQUE D'IMAGES\chat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56856" y="5481228"/>
              <a:ext cx="936104" cy="1170130"/>
            </a:xfrm>
            <a:prstGeom prst="rect">
              <a:avLst/>
            </a:prstGeom>
            <a:noFill/>
          </p:spPr>
        </p:pic>
        <p:pic>
          <p:nvPicPr>
            <p:cNvPr id="42" name="Picture 2" descr="H:\BANQUE D'IMAGES\chat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25008" y="5157192"/>
              <a:ext cx="1224136" cy="1530170"/>
            </a:xfrm>
            <a:prstGeom prst="rect">
              <a:avLst/>
            </a:prstGeom>
            <a:noFill/>
            <a:ln>
              <a:noFill/>
              <a:prstDash val="solid"/>
            </a:ln>
          </p:spPr>
        </p:pic>
        <p:sp>
          <p:nvSpPr>
            <p:cNvPr id="43" name="Rectangle 42"/>
            <p:cNvSpPr/>
            <p:nvPr/>
          </p:nvSpPr>
          <p:spPr>
            <a:xfrm>
              <a:off x="8049344" y="4365104"/>
              <a:ext cx="1568624" cy="2348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4" name="Picture 2" descr="H:\BANQUE D'IMAGES\chat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943597" y="4437112"/>
              <a:ext cx="1785798" cy="2232248"/>
            </a:xfrm>
            <a:prstGeom prst="rect">
              <a:avLst/>
            </a:prstGeom>
            <a:noFill/>
            <a:ln>
              <a:noFill/>
              <a:prstDash val="solid"/>
            </a:ln>
          </p:spPr>
        </p:pic>
      </p:grpSp>
      <p:pic>
        <p:nvPicPr>
          <p:cNvPr id="45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8504" y="1052736"/>
            <a:ext cx="643136" cy="803920"/>
          </a:xfrm>
          <a:prstGeom prst="rect">
            <a:avLst/>
          </a:prstGeom>
          <a:noFill/>
        </p:spPr>
      </p:pic>
      <p:pic>
        <p:nvPicPr>
          <p:cNvPr id="46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21352" y="1052736"/>
            <a:ext cx="643136" cy="803920"/>
          </a:xfrm>
          <a:prstGeom prst="rect">
            <a:avLst/>
          </a:prstGeom>
          <a:noFill/>
        </p:spPr>
      </p:pic>
      <p:pic>
        <p:nvPicPr>
          <p:cNvPr id="47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9184" y="1052736"/>
            <a:ext cx="643136" cy="803920"/>
          </a:xfrm>
          <a:prstGeom prst="rect">
            <a:avLst/>
          </a:prstGeom>
          <a:noFill/>
        </p:spPr>
      </p:pic>
      <p:pic>
        <p:nvPicPr>
          <p:cNvPr id="48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97016" y="1052736"/>
            <a:ext cx="643136" cy="803920"/>
          </a:xfrm>
          <a:prstGeom prst="rect">
            <a:avLst/>
          </a:prstGeom>
          <a:noFill/>
        </p:spPr>
      </p:pic>
      <p:pic>
        <p:nvPicPr>
          <p:cNvPr id="49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4848" y="1052736"/>
            <a:ext cx="643136" cy="803920"/>
          </a:xfrm>
          <a:prstGeom prst="rect">
            <a:avLst/>
          </a:prstGeom>
          <a:noFill/>
        </p:spPr>
      </p:pic>
      <p:pic>
        <p:nvPicPr>
          <p:cNvPr id="50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72680" y="1052736"/>
            <a:ext cx="643136" cy="803920"/>
          </a:xfrm>
          <a:prstGeom prst="rect">
            <a:avLst/>
          </a:prstGeom>
          <a:noFill/>
        </p:spPr>
      </p:pic>
      <p:pic>
        <p:nvPicPr>
          <p:cNvPr id="51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8504" y="3068960"/>
            <a:ext cx="643136" cy="803920"/>
          </a:xfrm>
          <a:prstGeom prst="rect">
            <a:avLst/>
          </a:prstGeom>
          <a:noFill/>
        </p:spPr>
      </p:pic>
      <p:pic>
        <p:nvPicPr>
          <p:cNvPr id="54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97016" y="3068960"/>
            <a:ext cx="643136" cy="803920"/>
          </a:xfrm>
          <a:prstGeom prst="rect">
            <a:avLst/>
          </a:prstGeom>
          <a:noFill/>
        </p:spPr>
      </p:pic>
      <p:pic>
        <p:nvPicPr>
          <p:cNvPr id="55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4848" y="3068960"/>
            <a:ext cx="643136" cy="803920"/>
          </a:xfrm>
          <a:prstGeom prst="rect">
            <a:avLst/>
          </a:prstGeom>
          <a:noFill/>
        </p:spPr>
      </p:pic>
      <p:pic>
        <p:nvPicPr>
          <p:cNvPr id="56" name="Picture 3" descr="H:\BANQUE D'IMAGES\sou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72680" y="3068960"/>
            <a:ext cx="643136" cy="803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28464" y="4365104"/>
            <a:ext cx="9600931" cy="2348880"/>
            <a:chOff x="128464" y="4365104"/>
            <a:chExt cx="9600931" cy="2348880"/>
          </a:xfrm>
        </p:grpSpPr>
        <p:sp>
          <p:nvSpPr>
            <p:cNvPr id="3" name="Rectangle 2"/>
            <p:cNvSpPr/>
            <p:nvPr/>
          </p:nvSpPr>
          <p:spPr>
            <a:xfrm>
              <a:off x="128464" y="6165304"/>
              <a:ext cx="1568624" cy="5486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712640" y="5805264"/>
              <a:ext cx="1568624" cy="9087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96816" y="5445224"/>
              <a:ext cx="1568624" cy="1268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80992" y="5085184"/>
              <a:ext cx="1568624" cy="1628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65168" y="4725144"/>
              <a:ext cx="1568624" cy="19888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" name="Picture 2" descr="H:\BANQUE D'IMAGES\cha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37176" y="4725144"/>
              <a:ext cx="1536035" cy="1920044"/>
            </a:xfrm>
            <a:prstGeom prst="rect">
              <a:avLst/>
            </a:prstGeom>
            <a:noFill/>
            <a:ln>
              <a:noFill/>
              <a:prstDash val="solid"/>
            </a:ln>
          </p:spPr>
        </p:pic>
        <p:pic>
          <p:nvPicPr>
            <p:cNvPr id="9" name="Picture 2" descr="H:\BANQUE D'IMAGES\cha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6922" y="6165304"/>
              <a:ext cx="412710" cy="515888"/>
            </a:xfrm>
            <a:prstGeom prst="rect">
              <a:avLst/>
            </a:prstGeom>
            <a:noFill/>
          </p:spPr>
        </p:pic>
        <p:pic>
          <p:nvPicPr>
            <p:cNvPr id="10" name="Picture 2" descr="H:\BANQUE D'IMAGES\chat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73492" y="5805264"/>
              <a:ext cx="700742" cy="875928"/>
            </a:xfrm>
            <a:prstGeom prst="rect">
              <a:avLst/>
            </a:prstGeom>
            <a:noFill/>
          </p:spPr>
        </p:pic>
        <p:pic>
          <p:nvPicPr>
            <p:cNvPr id="11" name="Picture 2" descr="H:\BANQUE D'IMAGES\chat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56856" y="5481228"/>
              <a:ext cx="936104" cy="1170130"/>
            </a:xfrm>
            <a:prstGeom prst="rect">
              <a:avLst/>
            </a:prstGeom>
            <a:noFill/>
          </p:spPr>
        </p:pic>
        <p:pic>
          <p:nvPicPr>
            <p:cNvPr id="12" name="Picture 2" descr="H:\BANQUE D'IMAGES\chat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25008" y="5157192"/>
              <a:ext cx="1224136" cy="1530170"/>
            </a:xfrm>
            <a:prstGeom prst="rect">
              <a:avLst/>
            </a:prstGeom>
            <a:noFill/>
            <a:ln>
              <a:noFill/>
              <a:prstDash val="solid"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8049344" y="4365104"/>
              <a:ext cx="1568624" cy="2348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4" name="Picture 2" descr="H:\BANQUE D'IMAGES\chat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943597" y="4437112"/>
              <a:ext cx="1785798" cy="2232248"/>
            </a:xfrm>
            <a:prstGeom prst="rect">
              <a:avLst/>
            </a:prstGeom>
            <a:noFill/>
            <a:ln>
              <a:noFill/>
              <a:prstDash val="solid"/>
            </a:ln>
          </p:spPr>
        </p:pic>
      </p:grpSp>
      <p:grpSp>
        <p:nvGrpSpPr>
          <p:cNvPr id="15" name="Groupe 14"/>
          <p:cNvGrpSpPr/>
          <p:nvPr/>
        </p:nvGrpSpPr>
        <p:grpSpPr>
          <a:xfrm>
            <a:off x="166654" y="1857364"/>
            <a:ext cx="9600931" cy="2348880"/>
            <a:chOff x="128464" y="4365104"/>
            <a:chExt cx="9600931" cy="2348880"/>
          </a:xfrm>
        </p:grpSpPr>
        <p:sp>
          <p:nvSpPr>
            <p:cNvPr id="16" name="Rectangle 15"/>
            <p:cNvSpPr/>
            <p:nvPr/>
          </p:nvSpPr>
          <p:spPr>
            <a:xfrm>
              <a:off x="128464" y="6165304"/>
              <a:ext cx="1568624" cy="5486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12640" y="5805264"/>
              <a:ext cx="1568624" cy="9087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96816" y="5445224"/>
              <a:ext cx="1568624" cy="1268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80992" y="5085184"/>
              <a:ext cx="1568624" cy="1628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65168" y="4725144"/>
              <a:ext cx="1568624" cy="19888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1" name="Picture 2" descr="H:\BANQUE D'IMAGES\cha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37176" y="4725144"/>
              <a:ext cx="1536035" cy="1920044"/>
            </a:xfrm>
            <a:prstGeom prst="rect">
              <a:avLst/>
            </a:prstGeom>
            <a:noFill/>
            <a:ln>
              <a:noFill/>
              <a:prstDash val="solid"/>
            </a:ln>
          </p:spPr>
        </p:pic>
        <p:pic>
          <p:nvPicPr>
            <p:cNvPr id="22" name="Picture 2" descr="H:\BANQUE D'IMAGES\cha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6922" y="6165304"/>
              <a:ext cx="412710" cy="515888"/>
            </a:xfrm>
            <a:prstGeom prst="rect">
              <a:avLst/>
            </a:prstGeom>
            <a:noFill/>
          </p:spPr>
        </p:pic>
        <p:pic>
          <p:nvPicPr>
            <p:cNvPr id="23" name="Picture 2" descr="H:\BANQUE D'IMAGES\chat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73492" y="5805264"/>
              <a:ext cx="700742" cy="875928"/>
            </a:xfrm>
            <a:prstGeom prst="rect">
              <a:avLst/>
            </a:prstGeom>
            <a:noFill/>
          </p:spPr>
        </p:pic>
        <p:pic>
          <p:nvPicPr>
            <p:cNvPr id="24" name="Picture 2" descr="H:\BANQUE D'IMAGES\chat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56856" y="5481228"/>
              <a:ext cx="936104" cy="1170130"/>
            </a:xfrm>
            <a:prstGeom prst="rect">
              <a:avLst/>
            </a:prstGeom>
            <a:noFill/>
          </p:spPr>
        </p:pic>
        <p:pic>
          <p:nvPicPr>
            <p:cNvPr id="25" name="Picture 2" descr="H:\BANQUE D'IMAGES\chat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25008" y="5157192"/>
              <a:ext cx="1224136" cy="1530170"/>
            </a:xfrm>
            <a:prstGeom prst="rect">
              <a:avLst/>
            </a:prstGeom>
            <a:noFill/>
            <a:ln>
              <a:noFill/>
              <a:prstDash val="solid"/>
            </a:ln>
          </p:spPr>
        </p:pic>
        <p:sp>
          <p:nvSpPr>
            <p:cNvPr id="26" name="Rectangle 25"/>
            <p:cNvSpPr/>
            <p:nvPr/>
          </p:nvSpPr>
          <p:spPr>
            <a:xfrm>
              <a:off x="8049344" y="4365104"/>
              <a:ext cx="1568624" cy="2348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7" name="Picture 2" descr="H:\BANQUE D'IMAGES\chat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943597" y="4437112"/>
              <a:ext cx="1785798" cy="2232248"/>
            </a:xfrm>
            <a:prstGeom prst="rect">
              <a:avLst/>
            </a:prstGeom>
            <a:noFill/>
            <a:ln>
              <a:noFill/>
              <a:prstDash val="solid"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100</Words>
  <Application>Microsoft Office PowerPoint</Application>
  <PresentationFormat>Format A4 (210 x 297 mm)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laetitia castanie</cp:lastModifiedBy>
  <cp:revision>8</cp:revision>
  <dcterms:created xsi:type="dcterms:W3CDTF">2013-05-10T18:57:22Z</dcterms:created>
  <dcterms:modified xsi:type="dcterms:W3CDTF">2013-09-08T12:46:44Z</dcterms:modified>
</cp:coreProperties>
</file>