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38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312" y="-9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DFB7-EB0B-4B4C-B3F8-D3A6CBBB7F70}" type="datetimeFigureOut">
              <a:rPr lang="fr-FR" smtClean="0"/>
              <a:t>14/05/2015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AB49-7781-4C9A-9515-4880A2BE70E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DFB7-EB0B-4B4C-B3F8-D3A6CBBB7F70}" type="datetimeFigureOut">
              <a:rPr lang="fr-FR" smtClean="0"/>
              <a:t>14/05/2015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AB49-7781-4C9A-9515-4880A2BE70E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DFB7-EB0B-4B4C-B3F8-D3A6CBBB7F70}" type="datetimeFigureOut">
              <a:rPr lang="fr-FR" smtClean="0"/>
              <a:t>14/05/2015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AB49-7781-4C9A-9515-4880A2BE70E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DFB7-EB0B-4B4C-B3F8-D3A6CBBB7F70}" type="datetimeFigureOut">
              <a:rPr lang="fr-FR" smtClean="0"/>
              <a:t>14/05/2015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AB49-7781-4C9A-9515-4880A2BE70E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DFB7-EB0B-4B4C-B3F8-D3A6CBBB7F70}" type="datetimeFigureOut">
              <a:rPr lang="fr-FR" smtClean="0"/>
              <a:t>14/05/2015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AB49-7781-4C9A-9515-4880A2BE70E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DFB7-EB0B-4B4C-B3F8-D3A6CBBB7F70}" type="datetimeFigureOut">
              <a:rPr lang="fr-FR" smtClean="0"/>
              <a:t>14/05/2015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AB49-7781-4C9A-9515-4880A2BE70E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DFB7-EB0B-4B4C-B3F8-D3A6CBBB7F70}" type="datetimeFigureOut">
              <a:rPr lang="fr-FR" smtClean="0"/>
              <a:t>14/05/2015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AB49-7781-4C9A-9515-4880A2BE70E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DFB7-EB0B-4B4C-B3F8-D3A6CBBB7F70}" type="datetimeFigureOut">
              <a:rPr lang="fr-FR" smtClean="0"/>
              <a:t>14/05/2015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AB49-7781-4C9A-9515-4880A2BE70E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DFB7-EB0B-4B4C-B3F8-D3A6CBBB7F70}" type="datetimeFigureOut">
              <a:rPr lang="fr-FR" smtClean="0"/>
              <a:t>14/05/2015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AB49-7781-4C9A-9515-4880A2BE70E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DFB7-EB0B-4B4C-B3F8-D3A6CBBB7F70}" type="datetimeFigureOut">
              <a:rPr lang="fr-FR" smtClean="0"/>
              <a:t>14/05/2015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AB49-7781-4C9A-9515-4880A2BE70E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DFB7-EB0B-4B4C-B3F8-D3A6CBBB7F70}" type="datetimeFigureOut">
              <a:rPr lang="fr-FR" smtClean="0"/>
              <a:t>14/05/2015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2AB49-7781-4C9A-9515-4880A2BE70E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BDFB7-EB0B-4B4C-B3F8-D3A6CBBB7F70}" type="datetimeFigureOut">
              <a:rPr lang="fr-FR" smtClean="0"/>
              <a:t>14/05/2015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2AB49-7781-4C9A-9515-4880A2BE70E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/>
          <p:cNvGrpSpPr/>
          <p:nvPr/>
        </p:nvGrpSpPr>
        <p:grpSpPr>
          <a:xfrm>
            <a:off x="0" y="0"/>
            <a:ext cx="6525344" cy="4890562"/>
            <a:chOff x="0" y="0"/>
            <a:chExt cx="6525344" cy="4890562"/>
          </a:xfrm>
        </p:grpSpPr>
        <p:pic>
          <p:nvPicPr>
            <p:cNvPr id="1026" name="Picture 2" descr="http://www.cogite.info/archiMaternelle/images/stories/karine2/volumes/patroncube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6520119" cy="4890562"/>
            </a:xfrm>
            <a:prstGeom prst="rect">
              <a:avLst/>
            </a:prstGeom>
            <a:noFill/>
          </p:spPr>
        </p:pic>
        <p:sp>
          <p:nvSpPr>
            <p:cNvPr id="5" name="ZoneTexte 4"/>
            <p:cNvSpPr txBox="1"/>
            <p:nvPr/>
          </p:nvSpPr>
          <p:spPr>
            <a:xfrm>
              <a:off x="2204864" y="488504"/>
              <a:ext cx="795411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fr-FR" sz="4800" b="1" dirty="0" smtClean="0">
                  <a:latin typeface="Script cole" pitchFamily="2" charset="0"/>
                </a:rPr>
                <a:t>je</a:t>
              </a:r>
              <a:endParaRPr lang="fr-FR" sz="4800" b="1" dirty="0">
                <a:latin typeface="Script cole" pitchFamily="2" charset="0"/>
              </a:endParaRPr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692696" y="2000672"/>
              <a:ext cx="753732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fr-FR" sz="4800" b="1" dirty="0" smtClean="0">
                  <a:latin typeface="Script cole" pitchFamily="2" charset="0"/>
                </a:rPr>
                <a:t>tu</a:t>
              </a:r>
              <a:endParaRPr lang="fr-FR" sz="4800" b="1" dirty="0">
                <a:latin typeface="Script cole" pitchFamily="2" charset="0"/>
              </a:endParaRPr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1844824" y="2000672"/>
              <a:ext cx="1574470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fr-FR" sz="4800" b="1" dirty="0" smtClean="0">
                  <a:latin typeface="Script cole" pitchFamily="2" charset="0"/>
                </a:rPr>
                <a:t>nous</a:t>
              </a:r>
              <a:endParaRPr lang="fr-FR" sz="4800" b="1" dirty="0">
                <a:latin typeface="Script cole" pitchFamily="2" charset="0"/>
              </a:endParaRP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4941168" y="2072680"/>
              <a:ext cx="1584176" cy="7694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4400" b="1" dirty="0" smtClean="0">
                  <a:latin typeface="Script cole" pitchFamily="2" charset="0"/>
                </a:rPr>
                <a:t>vous</a:t>
              </a:r>
              <a:endParaRPr lang="fr-FR" sz="4400" b="1" dirty="0">
                <a:latin typeface="Script cole" pitchFamily="2" charset="0"/>
              </a:endParaRP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1916832" y="3656856"/>
              <a:ext cx="1471878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fr-FR" sz="4800" b="1" dirty="0" smtClean="0">
                  <a:latin typeface="Script cole" pitchFamily="2" charset="0"/>
                </a:rPr>
                <a:t>elles</a:t>
              </a:r>
              <a:endParaRPr lang="fr-FR" sz="4800" b="1" dirty="0">
                <a:latin typeface="Script cole" pitchFamily="2" charset="0"/>
              </a:endParaRP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4005064" y="2000672"/>
              <a:ext cx="431528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fr-FR" sz="4800" b="1" dirty="0" smtClean="0">
                  <a:latin typeface="Script cole" pitchFamily="2" charset="0"/>
                </a:rPr>
                <a:t>il</a:t>
              </a:r>
              <a:endParaRPr lang="fr-FR" sz="4800" b="1" dirty="0">
                <a:latin typeface="Script cole" pitchFamily="2" charset="0"/>
              </a:endParaRPr>
            </a:p>
          </p:txBody>
        </p:sp>
      </p:grpSp>
      <p:grpSp>
        <p:nvGrpSpPr>
          <p:cNvPr id="12" name="Groupe 11"/>
          <p:cNvGrpSpPr/>
          <p:nvPr/>
        </p:nvGrpSpPr>
        <p:grpSpPr>
          <a:xfrm>
            <a:off x="0" y="5015438"/>
            <a:ext cx="6525344" cy="4890562"/>
            <a:chOff x="0" y="0"/>
            <a:chExt cx="6525344" cy="4890562"/>
          </a:xfrm>
        </p:grpSpPr>
        <p:pic>
          <p:nvPicPr>
            <p:cNvPr id="13" name="Picture 2" descr="http://www.cogite.info/archiMaternelle/images/stories/karine2/volumes/patroncube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6520119" cy="4890562"/>
            </a:xfrm>
            <a:prstGeom prst="rect">
              <a:avLst/>
            </a:prstGeom>
            <a:noFill/>
          </p:spPr>
        </p:pic>
        <p:sp>
          <p:nvSpPr>
            <p:cNvPr id="14" name="ZoneTexte 13"/>
            <p:cNvSpPr txBox="1"/>
            <p:nvPr/>
          </p:nvSpPr>
          <p:spPr>
            <a:xfrm>
              <a:off x="2204864" y="488504"/>
              <a:ext cx="963725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fr-FR" sz="4800" b="1" dirty="0" smtClean="0">
                  <a:latin typeface="Script cole" pitchFamily="2" charset="0"/>
                </a:rPr>
                <a:t>on</a:t>
              </a:r>
              <a:endParaRPr lang="fr-FR" sz="4800" b="1" dirty="0">
                <a:latin typeface="Script cole" pitchFamily="2" charset="0"/>
              </a:endParaRPr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692696" y="2000672"/>
              <a:ext cx="753732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fr-FR" sz="4800" b="1" dirty="0" smtClean="0">
                  <a:latin typeface="Script cole" pitchFamily="2" charset="0"/>
                </a:rPr>
                <a:t>tu</a:t>
              </a:r>
              <a:endParaRPr lang="fr-FR" sz="4800" b="1" dirty="0">
                <a:latin typeface="Script cole" pitchFamily="2" charset="0"/>
              </a:endParaRP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1844824" y="2000672"/>
              <a:ext cx="1574470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fr-FR" sz="4800" b="1" dirty="0" smtClean="0">
                  <a:latin typeface="Script cole" pitchFamily="2" charset="0"/>
                </a:rPr>
                <a:t>nous</a:t>
              </a:r>
              <a:endParaRPr lang="fr-FR" sz="4800" b="1" dirty="0">
                <a:latin typeface="Script cole" pitchFamily="2" charset="0"/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4941168" y="2072680"/>
              <a:ext cx="1584176" cy="7694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4400" b="1" dirty="0" smtClean="0">
                  <a:latin typeface="Script cole" pitchFamily="2" charset="0"/>
                </a:rPr>
                <a:t>vous</a:t>
              </a:r>
              <a:endParaRPr lang="fr-FR" sz="4400" b="1" dirty="0">
                <a:latin typeface="Script cole" pitchFamily="2" charset="0"/>
              </a:endParaRPr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2276872" y="3609970"/>
              <a:ext cx="670376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fr-FR" sz="4800" b="1" dirty="0" smtClean="0">
                  <a:latin typeface="Script cole" pitchFamily="2" charset="0"/>
                </a:rPr>
                <a:t>ils</a:t>
              </a:r>
              <a:endParaRPr lang="fr-FR" sz="4800" b="1" dirty="0">
                <a:latin typeface="Script cole" pitchFamily="2" charset="0"/>
              </a:endParaRPr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3501008" y="2025794"/>
              <a:ext cx="1233030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fr-FR" sz="4800" b="1" dirty="0" smtClean="0">
                  <a:latin typeface="Script cole" pitchFamily="2" charset="0"/>
                </a:rPr>
                <a:t>elle</a:t>
              </a:r>
              <a:endParaRPr lang="fr-FR" sz="4800" b="1" dirty="0">
                <a:latin typeface="Script cole" pitchFamily="2" charset="0"/>
              </a:endParaRPr>
            </a:p>
          </p:txBody>
        </p:sp>
      </p:grpSp>
      <p:sp>
        <p:nvSpPr>
          <p:cNvPr id="20" name="Rectangle 19"/>
          <p:cNvSpPr/>
          <p:nvPr/>
        </p:nvSpPr>
        <p:spPr>
          <a:xfrm>
            <a:off x="1991498" y="2936776"/>
            <a:ext cx="1391728" cy="2154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fr-FR" sz="800" dirty="0" smtClean="0">
                <a:solidFill>
                  <a:schemeClr val="bg1">
                    <a:lumMod val="50000"/>
                  </a:schemeClr>
                </a:solidFill>
              </a:rPr>
              <a:t>http://caracol.eklablog.com/</a:t>
            </a:r>
            <a:endParaRPr lang="fr-FR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916832" y="7977336"/>
            <a:ext cx="1391728" cy="2154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fr-FR" sz="800" dirty="0" smtClean="0">
                <a:solidFill>
                  <a:schemeClr val="bg1">
                    <a:lumMod val="50000"/>
                  </a:schemeClr>
                </a:solidFill>
              </a:rPr>
              <a:t>http://caracol.eklablog.com/</a:t>
            </a:r>
            <a:endParaRPr lang="fr-FR" sz="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0"/>
          <p:cNvGrpSpPr/>
          <p:nvPr/>
        </p:nvGrpSpPr>
        <p:grpSpPr>
          <a:xfrm>
            <a:off x="0" y="0"/>
            <a:ext cx="6520119" cy="4890562"/>
            <a:chOff x="0" y="0"/>
            <a:chExt cx="6520119" cy="4890562"/>
          </a:xfrm>
        </p:grpSpPr>
        <p:pic>
          <p:nvPicPr>
            <p:cNvPr id="1026" name="Picture 2" descr="http://www.cogite.info/archiMaternelle/images/stories/karine2/volumes/patroncube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6520119" cy="4890562"/>
            </a:xfrm>
            <a:prstGeom prst="rect">
              <a:avLst/>
            </a:prstGeom>
            <a:noFill/>
          </p:spPr>
        </p:pic>
        <p:sp>
          <p:nvSpPr>
            <p:cNvPr id="5" name="ZoneTexte 4"/>
            <p:cNvSpPr txBox="1"/>
            <p:nvPr/>
          </p:nvSpPr>
          <p:spPr>
            <a:xfrm>
              <a:off x="2204864" y="488504"/>
              <a:ext cx="795411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fr-FR" sz="4800" b="1" dirty="0" smtClean="0">
                  <a:latin typeface="Script cole" pitchFamily="2" charset="0"/>
                </a:rPr>
                <a:t>je</a:t>
              </a:r>
              <a:endParaRPr lang="fr-FR" sz="4800" b="1" dirty="0">
                <a:latin typeface="Script cole" pitchFamily="2" charset="0"/>
              </a:endParaRPr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692696" y="2000672"/>
              <a:ext cx="753732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fr-FR" sz="4800" b="1" dirty="0" smtClean="0">
                  <a:latin typeface="Script cole" pitchFamily="2" charset="0"/>
                </a:rPr>
                <a:t>tu</a:t>
              </a:r>
              <a:endParaRPr lang="fr-FR" sz="4800" b="1" dirty="0">
                <a:latin typeface="Script cole" pitchFamily="2" charset="0"/>
              </a:endParaRPr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1844824" y="2000672"/>
              <a:ext cx="1574470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fr-FR" sz="4800" b="1" dirty="0" smtClean="0">
                  <a:latin typeface="Script cole" pitchFamily="2" charset="0"/>
                </a:rPr>
                <a:t>nous</a:t>
              </a:r>
              <a:endParaRPr lang="fr-FR" sz="4800" b="1" dirty="0">
                <a:latin typeface="Script cole" pitchFamily="2" charset="0"/>
              </a:endParaRPr>
            </a:p>
          </p:txBody>
        </p:sp>
        <p:sp>
          <p:nvSpPr>
            <p:cNvPr id="8" name="ZoneTexte 7"/>
            <p:cNvSpPr txBox="1"/>
            <p:nvPr/>
          </p:nvSpPr>
          <p:spPr>
            <a:xfrm>
              <a:off x="5301208" y="2072680"/>
              <a:ext cx="1008112" cy="7694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4400" b="1" dirty="0" smtClean="0">
                  <a:latin typeface="Script cole" pitchFamily="2" charset="0"/>
                </a:rPr>
                <a:t>on</a:t>
              </a:r>
              <a:endParaRPr lang="fr-FR" sz="4400" b="1" dirty="0">
                <a:latin typeface="Script cole" pitchFamily="2" charset="0"/>
              </a:endParaRP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1916832" y="3656856"/>
              <a:ext cx="1471878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fr-FR" sz="4800" b="1" dirty="0" smtClean="0">
                  <a:latin typeface="Script cole" pitchFamily="2" charset="0"/>
                </a:rPr>
                <a:t>elles</a:t>
              </a:r>
              <a:endParaRPr lang="fr-FR" sz="4800" b="1" dirty="0">
                <a:latin typeface="Script cole" pitchFamily="2" charset="0"/>
              </a:endParaRP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4005064" y="2000672"/>
              <a:ext cx="431528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fr-FR" sz="4800" b="1" dirty="0" smtClean="0">
                  <a:latin typeface="Script cole" pitchFamily="2" charset="0"/>
                </a:rPr>
                <a:t>il</a:t>
              </a:r>
              <a:endParaRPr lang="fr-FR" sz="4800" b="1" dirty="0">
                <a:latin typeface="Script cole" pitchFamily="2" charset="0"/>
              </a:endParaRPr>
            </a:p>
          </p:txBody>
        </p:sp>
      </p:grpSp>
      <p:grpSp>
        <p:nvGrpSpPr>
          <p:cNvPr id="3" name="Groupe 11"/>
          <p:cNvGrpSpPr/>
          <p:nvPr/>
        </p:nvGrpSpPr>
        <p:grpSpPr>
          <a:xfrm>
            <a:off x="0" y="5015438"/>
            <a:ext cx="6525344" cy="4890562"/>
            <a:chOff x="0" y="0"/>
            <a:chExt cx="6525344" cy="4890562"/>
          </a:xfrm>
        </p:grpSpPr>
        <p:pic>
          <p:nvPicPr>
            <p:cNvPr id="13" name="Picture 2" descr="http://www.cogite.info/archiMaternelle/images/stories/karine2/volumes/patroncube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6520119" cy="4890562"/>
            </a:xfrm>
            <a:prstGeom prst="rect">
              <a:avLst/>
            </a:prstGeom>
            <a:noFill/>
          </p:spPr>
        </p:pic>
        <p:sp>
          <p:nvSpPr>
            <p:cNvPr id="14" name="ZoneTexte 13"/>
            <p:cNvSpPr txBox="1"/>
            <p:nvPr/>
          </p:nvSpPr>
          <p:spPr>
            <a:xfrm>
              <a:off x="1844824" y="441618"/>
              <a:ext cx="1577676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fr-FR" sz="4800" b="1" dirty="0" smtClean="0">
                  <a:latin typeface="Script cole" pitchFamily="2" charset="0"/>
                </a:rPr>
                <a:t>nous</a:t>
              </a:r>
              <a:endParaRPr lang="fr-FR" sz="4800" b="1" dirty="0">
                <a:latin typeface="Script cole" pitchFamily="2" charset="0"/>
              </a:endParaRPr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692696" y="2000672"/>
              <a:ext cx="753732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fr-FR" sz="4800" b="1" dirty="0" smtClean="0">
                  <a:latin typeface="Script cole" pitchFamily="2" charset="0"/>
                </a:rPr>
                <a:t>tu</a:t>
              </a:r>
              <a:endParaRPr lang="fr-FR" sz="4800" b="1" dirty="0">
                <a:latin typeface="Script cole" pitchFamily="2" charset="0"/>
              </a:endParaRPr>
            </a:p>
          </p:txBody>
        </p:sp>
        <p:sp>
          <p:nvSpPr>
            <p:cNvPr id="16" name="ZoneTexte 15"/>
            <p:cNvSpPr txBox="1"/>
            <p:nvPr/>
          </p:nvSpPr>
          <p:spPr>
            <a:xfrm>
              <a:off x="2276872" y="2097802"/>
              <a:ext cx="795411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fr-FR" sz="4800" b="1" dirty="0" smtClean="0">
                  <a:latin typeface="Script cole" pitchFamily="2" charset="0"/>
                </a:rPr>
                <a:t>je</a:t>
              </a:r>
              <a:endParaRPr lang="fr-FR" sz="4800" b="1" dirty="0">
                <a:latin typeface="Script cole" pitchFamily="2" charset="0"/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4941168" y="2072680"/>
              <a:ext cx="1584176" cy="76944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fr-FR" sz="4400" b="1" dirty="0" smtClean="0">
                  <a:latin typeface="Script cole" pitchFamily="2" charset="0"/>
                </a:rPr>
                <a:t>vous</a:t>
              </a:r>
              <a:endParaRPr lang="fr-FR" sz="4400" b="1" dirty="0">
                <a:latin typeface="Script cole" pitchFamily="2" charset="0"/>
              </a:endParaRPr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2564904" y="3609970"/>
              <a:ext cx="431528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fr-FR" sz="4800" b="1" dirty="0" smtClean="0">
                  <a:latin typeface="Script cole" pitchFamily="2" charset="0"/>
                </a:rPr>
                <a:t>il</a:t>
              </a:r>
              <a:endParaRPr lang="fr-FR" sz="4800" b="1" dirty="0">
                <a:latin typeface="Script cole" pitchFamily="2" charset="0"/>
              </a:endParaRPr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3429000" y="2025794"/>
              <a:ext cx="1471878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fr-FR" sz="4800" b="1" dirty="0" smtClean="0">
                  <a:latin typeface="Script cole" pitchFamily="2" charset="0"/>
                </a:rPr>
                <a:t>elles</a:t>
              </a:r>
              <a:endParaRPr lang="fr-FR" sz="4800" b="1" dirty="0">
                <a:latin typeface="Script cole" pitchFamily="2" charset="0"/>
              </a:endParaRPr>
            </a:p>
          </p:txBody>
        </p:sp>
      </p:grpSp>
      <p:sp>
        <p:nvSpPr>
          <p:cNvPr id="20" name="Rectangle 19"/>
          <p:cNvSpPr/>
          <p:nvPr/>
        </p:nvSpPr>
        <p:spPr>
          <a:xfrm>
            <a:off x="1991498" y="2936776"/>
            <a:ext cx="1391728" cy="2154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fr-FR" sz="800" dirty="0" smtClean="0">
                <a:solidFill>
                  <a:schemeClr val="bg1">
                    <a:lumMod val="50000"/>
                  </a:schemeClr>
                </a:solidFill>
              </a:rPr>
              <a:t>http://caracol.eklablog.com/</a:t>
            </a:r>
            <a:endParaRPr lang="fr-FR" sz="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916832" y="7977336"/>
            <a:ext cx="1391728" cy="2154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fr-FR" sz="800" dirty="0" smtClean="0">
                <a:solidFill>
                  <a:schemeClr val="bg1">
                    <a:lumMod val="50000"/>
                  </a:schemeClr>
                </a:solidFill>
              </a:rPr>
              <a:t>http://caracol.eklablog.com/</a:t>
            </a:r>
            <a:endParaRPr lang="fr-FR" sz="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Ellipse 23"/>
          <p:cNvSpPr/>
          <p:nvPr/>
        </p:nvSpPr>
        <p:spPr>
          <a:xfrm>
            <a:off x="413048" y="8705800"/>
            <a:ext cx="1224136" cy="1152128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Script cole" pitchFamily="2" charset="0"/>
              </a:rPr>
              <a:t>crier</a:t>
            </a:r>
            <a:endParaRPr lang="fr-FR" dirty="0">
              <a:solidFill>
                <a:schemeClr val="tx1"/>
              </a:solidFill>
              <a:latin typeface="Script cole" pitchFamily="2" charset="0"/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1124744" y="7977336"/>
            <a:ext cx="1224136" cy="115212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Script cole" pitchFamily="2" charset="0"/>
              </a:rPr>
              <a:t>être</a:t>
            </a:r>
            <a:endParaRPr lang="fr-FR" dirty="0">
              <a:solidFill>
                <a:schemeClr val="tx1"/>
              </a:solidFill>
              <a:latin typeface="Script cole" pitchFamily="2" charset="0"/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2132856" y="7977336"/>
            <a:ext cx="1224136" cy="1152128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Script cole" pitchFamily="2" charset="0"/>
              </a:rPr>
              <a:t>voler</a:t>
            </a:r>
            <a:endParaRPr lang="fr-FR" dirty="0">
              <a:solidFill>
                <a:schemeClr val="tx1"/>
              </a:solidFill>
              <a:latin typeface="Script cole" pitchFamily="2" charset="0"/>
            </a:endParaRPr>
          </a:p>
        </p:txBody>
      </p:sp>
      <p:sp>
        <p:nvSpPr>
          <p:cNvPr id="27" name="Ellipse 26"/>
          <p:cNvSpPr/>
          <p:nvPr/>
        </p:nvSpPr>
        <p:spPr>
          <a:xfrm>
            <a:off x="3068960" y="8193360"/>
            <a:ext cx="1224136" cy="1152128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4005064" y="8481392"/>
            <a:ext cx="1224136" cy="115212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Script cole" pitchFamily="2" charset="0"/>
              </a:rPr>
              <a:t>aller</a:t>
            </a:r>
            <a:endParaRPr lang="fr-FR" dirty="0">
              <a:solidFill>
                <a:schemeClr val="tx1"/>
              </a:solidFill>
              <a:latin typeface="Script cole" pitchFamily="2" charset="0"/>
            </a:endParaRPr>
          </a:p>
        </p:txBody>
      </p:sp>
      <p:sp>
        <p:nvSpPr>
          <p:cNvPr id="29" name="Ellipse 28"/>
          <p:cNvSpPr/>
          <p:nvPr/>
        </p:nvSpPr>
        <p:spPr>
          <a:xfrm>
            <a:off x="5013176" y="8481392"/>
            <a:ext cx="1224136" cy="115212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Script cole" pitchFamily="2" charset="0"/>
              </a:rPr>
              <a:t>faire</a:t>
            </a:r>
            <a:endParaRPr lang="fr-FR" dirty="0">
              <a:solidFill>
                <a:schemeClr val="tx1"/>
              </a:solidFill>
              <a:latin typeface="Script cole" pitchFamily="2" charset="0"/>
            </a:endParaRPr>
          </a:p>
        </p:txBody>
      </p:sp>
      <p:sp>
        <p:nvSpPr>
          <p:cNvPr id="22" name="Ellipse 21"/>
          <p:cNvSpPr/>
          <p:nvPr/>
        </p:nvSpPr>
        <p:spPr>
          <a:xfrm>
            <a:off x="5445224" y="7617296"/>
            <a:ext cx="1224136" cy="1152128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Script cole" pitchFamily="2" charset="0"/>
              </a:rPr>
              <a:t>jouer</a:t>
            </a:r>
            <a:endParaRPr lang="fr-FR" dirty="0">
              <a:solidFill>
                <a:schemeClr val="tx1"/>
              </a:solidFill>
              <a:latin typeface="Script cole" pitchFamily="2" charset="0"/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5301208" y="6681192"/>
            <a:ext cx="1224136" cy="115212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Script cole" pitchFamily="2" charset="0"/>
              </a:rPr>
              <a:t>dire</a:t>
            </a:r>
            <a:endParaRPr lang="fr-FR" dirty="0">
              <a:solidFill>
                <a:schemeClr val="tx1"/>
              </a:solidFill>
              <a:latin typeface="Script cole" pitchFamily="2" charset="0"/>
            </a:endParaRPr>
          </a:p>
        </p:txBody>
      </p:sp>
      <p:sp>
        <p:nvSpPr>
          <p:cNvPr id="30" name="Ellipse 29"/>
          <p:cNvSpPr/>
          <p:nvPr/>
        </p:nvSpPr>
        <p:spPr>
          <a:xfrm>
            <a:off x="4725144" y="6105128"/>
            <a:ext cx="1224136" cy="115212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3789040" y="6177136"/>
            <a:ext cx="1224136" cy="115212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Script cole" pitchFamily="2" charset="0"/>
              </a:rPr>
              <a:t>avoir</a:t>
            </a:r>
            <a:endParaRPr lang="fr-FR" dirty="0">
              <a:solidFill>
                <a:schemeClr val="tx1"/>
              </a:solidFill>
              <a:latin typeface="Script cole" pitchFamily="2" charset="0"/>
            </a:endParaRPr>
          </a:p>
        </p:txBody>
      </p:sp>
      <p:sp>
        <p:nvSpPr>
          <p:cNvPr id="36" name="Ellipse 35"/>
          <p:cNvSpPr/>
          <p:nvPr/>
        </p:nvSpPr>
        <p:spPr>
          <a:xfrm>
            <a:off x="2852936" y="6177136"/>
            <a:ext cx="1224136" cy="1152128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Script cole" pitchFamily="2" charset="0"/>
              </a:rPr>
              <a:t>rater</a:t>
            </a:r>
            <a:endParaRPr lang="fr-FR" dirty="0">
              <a:solidFill>
                <a:schemeClr val="tx1"/>
              </a:solidFill>
              <a:latin typeface="Script cole" pitchFamily="2" charset="0"/>
            </a:endParaRPr>
          </a:p>
        </p:txBody>
      </p:sp>
      <p:sp>
        <p:nvSpPr>
          <p:cNvPr id="35" name="Ellipse 34"/>
          <p:cNvSpPr/>
          <p:nvPr/>
        </p:nvSpPr>
        <p:spPr>
          <a:xfrm>
            <a:off x="1844824" y="6033120"/>
            <a:ext cx="1224136" cy="115212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Script cole" pitchFamily="2" charset="0"/>
              </a:rPr>
              <a:t>venir</a:t>
            </a:r>
            <a:endParaRPr lang="fr-FR" dirty="0">
              <a:solidFill>
                <a:schemeClr val="tx1"/>
              </a:solidFill>
              <a:latin typeface="Script cole" pitchFamily="2" charset="0"/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980728" y="5673080"/>
            <a:ext cx="1224136" cy="115212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Script cole" pitchFamily="2" charset="0"/>
              </a:rPr>
              <a:t>être</a:t>
            </a:r>
            <a:endParaRPr lang="fr-FR" dirty="0">
              <a:solidFill>
                <a:schemeClr val="tx1"/>
              </a:solidFill>
              <a:latin typeface="Script cole" pitchFamily="2" charset="0"/>
            </a:endParaRPr>
          </a:p>
        </p:txBody>
      </p:sp>
      <p:sp>
        <p:nvSpPr>
          <p:cNvPr id="33" name="Ellipse 32"/>
          <p:cNvSpPr/>
          <p:nvPr/>
        </p:nvSpPr>
        <p:spPr>
          <a:xfrm>
            <a:off x="332656" y="5025008"/>
            <a:ext cx="1224136" cy="115212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332656" y="4088904"/>
            <a:ext cx="1224136" cy="115212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Script cole" pitchFamily="2" charset="0"/>
              </a:rPr>
              <a:t>venir</a:t>
            </a:r>
            <a:endParaRPr lang="fr-FR" dirty="0">
              <a:solidFill>
                <a:schemeClr val="tx1"/>
              </a:solidFill>
              <a:latin typeface="Script cole" pitchFamily="2" charset="0"/>
            </a:endParaRPr>
          </a:p>
        </p:txBody>
      </p:sp>
      <p:sp>
        <p:nvSpPr>
          <p:cNvPr id="31" name="Ellipse 30"/>
          <p:cNvSpPr/>
          <p:nvPr/>
        </p:nvSpPr>
        <p:spPr>
          <a:xfrm>
            <a:off x="332656" y="3152800"/>
            <a:ext cx="1224136" cy="1152128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Script cole" pitchFamily="2" charset="0"/>
              </a:rPr>
              <a:t>râler</a:t>
            </a:r>
            <a:endParaRPr lang="fr-FR" dirty="0">
              <a:solidFill>
                <a:schemeClr val="tx1"/>
              </a:solidFill>
              <a:latin typeface="Script cole" pitchFamily="2" charset="0"/>
            </a:endParaRPr>
          </a:p>
        </p:txBody>
      </p:sp>
      <p:sp>
        <p:nvSpPr>
          <p:cNvPr id="38" name="Ellipse 37"/>
          <p:cNvSpPr/>
          <p:nvPr/>
        </p:nvSpPr>
        <p:spPr>
          <a:xfrm>
            <a:off x="836712" y="2360712"/>
            <a:ext cx="1224136" cy="1152128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Script cole" pitchFamily="2" charset="0"/>
              </a:rPr>
              <a:t>jouer</a:t>
            </a:r>
            <a:endParaRPr lang="fr-FR" dirty="0">
              <a:solidFill>
                <a:schemeClr val="tx1"/>
              </a:solidFill>
              <a:latin typeface="Script cole" pitchFamily="2" charset="0"/>
            </a:endParaRPr>
          </a:p>
        </p:txBody>
      </p:sp>
      <p:sp>
        <p:nvSpPr>
          <p:cNvPr id="39" name="Ellipse 38"/>
          <p:cNvSpPr/>
          <p:nvPr/>
        </p:nvSpPr>
        <p:spPr>
          <a:xfrm>
            <a:off x="1844824" y="2648744"/>
            <a:ext cx="1224136" cy="1152128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Script cole" pitchFamily="2" charset="0"/>
              </a:rPr>
              <a:t>aimer</a:t>
            </a:r>
            <a:endParaRPr lang="fr-FR" dirty="0">
              <a:solidFill>
                <a:schemeClr val="tx1"/>
              </a:solidFill>
              <a:latin typeface="Script cole" pitchFamily="2" charset="0"/>
            </a:endParaRPr>
          </a:p>
        </p:txBody>
      </p:sp>
      <p:sp>
        <p:nvSpPr>
          <p:cNvPr id="40" name="Ellipse 39"/>
          <p:cNvSpPr/>
          <p:nvPr/>
        </p:nvSpPr>
        <p:spPr>
          <a:xfrm>
            <a:off x="1988840" y="3512840"/>
            <a:ext cx="1224136" cy="115212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2708920" y="4160912"/>
            <a:ext cx="1224136" cy="115212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Script cole" pitchFamily="2" charset="0"/>
              </a:rPr>
              <a:t>faire</a:t>
            </a:r>
            <a:endParaRPr lang="fr-FR" dirty="0">
              <a:solidFill>
                <a:schemeClr val="tx1"/>
              </a:solidFill>
              <a:latin typeface="Script cole" pitchFamily="2" charset="0"/>
            </a:endParaRPr>
          </a:p>
        </p:txBody>
      </p:sp>
      <p:sp>
        <p:nvSpPr>
          <p:cNvPr id="42" name="Ellipse 41"/>
          <p:cNvSpPr/>
          <p:nvPr/>
        </p:nvSpPr>
        <p:spPr>
          <a:xfrm>
            <a:off x="3573016" y="4664968"/>
            <a:ext cx="1224136" cy="1152128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4509120" y="4376936"/>
            <a:ext cx="1224136" cy="115212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Script cole" pitchFamily="2" charset="0"/>
              </a:rPr>
              <a:t>aller</a:t>
            </a:r>
            <a:endParaRPr lang="fr-FR" dirty="0">
              <a:solidFill>
                <a:schemeClr val="tx1"/>
              </a:solidFill>
              <a:latin typeface="Script cole" pitchFamily="2" charset="0"/>
            </a:endParaRPr>
          </a:p>
        </p:txBody>
      </p:sp>
      <p:sp>
        <p:nvSpPr>
          <p:cNvPr id="44" name="Ellipse 43"/>
          <p:cNvSpPr/>
          <p:nvPr/>
        </p:nvSpPr>
        <p:spPr>
          <a:xfrm>
            <a:off x="5445224" y="4160912"/>
            <a:ext cx="1224136" cy="1152128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Script cole" pitchFamily="2" charset="0"/>
              </a:rPr>
              <a:t>trier</a:t>
            </a:r>
            <a:endParaRPr lang="fr-FR" dirty="0">
              <a:solidFill>
                <a:schemeClr val="tx1"/>
              </a:solidFill>
              <a:latin typeface="Script cole" pitchFamily="2" charset="0"/>
            </a:endParaRPr>
          </a:p>
        </p:txBody>
      </p:sp>
      <p:sp>
        <p:nvSpPr>
          <p:cNvPr id="45" name="Ellipse 44"/>
          <p:cNvSpPr/>
          <p:nvPr/>
        </p:nvSpPr>
        <p:spPr>
          <a:xfrm>
            <a:off x="5445224" y="3224808"/>
            <a:ext cx="1224136" cy="1152128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Script cole" pitchFamily="2" charset="0"/>
              </a:rPr>
              <a:t>rêver</a:t>
            </a:r>
            <a:endParaRPr lang="fr-FR" dirty="0">
              <a:solidFill>
                <a:schemeClr val="tx1"/>
              </a:solidFill>
              <a:latin typeface="Script cole" pitchFamily="2" charset="0"/>
            </a:endParaRPr>
          </a:p>
        </p:txBody>
      </p:sp>
      <p:sp>
        <p:nvSpPr>
          <p:cNvPr id="46" name="Ellipse 45"/>
          <p:cNvSpPr/>
          <p:nvPr/>
        </p:nvSpPr>
        <p:spPr>
          <a:xfrm>
            <a:off x="5157192" y="2288704"/>
            <a:ext cx="1224136" cy="115212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Script cole" pitchFamily="2" charset="0"/>
              </a:rPr>
              <a:t>avoir</a:t>
            </a:r>
            <a:endParaRPr lang="fr-FR" dirty="0">
              <a:solidFill>
                <a:schemeClr val="tx1"/>
              </a:solidFill>
              <a:latin typeface="Script cole" pitchFamily="2" charset="0"/>
            </a:endParaRPr>
          </a:p>
        </p:txBody>
      </p:sp>
      <p:sp>
        <p:nvSpPr>
          <p:cNvPr id="47" name="Ellipse 46"/>
          <p:cNvSpPr/>
          <p:nvPr/>
        </p:nvSpPr>
        <p:spPr>
          <a:xfrm>
            <a:off x="4149080" y="2144688"/>
            <a:ext cx="1224136" cy="115212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Script cole" pitchFamily="2" charset="0"/>
              </a:rPr>
              <a:t>dire</a:t>
            </a:r>
            <a:endParaRPr lang="fr-FR" dirty="0">
              <a:solidFill>
                <a:schemeClr val="tx1"/>
              </a:solidFill>
              <a:latin typeface="Script cole" pitchFamily="2" charset="0"/>
            </a:endParaRPr>
          </a:p>
        </p:txBody>
      </p:sp>
      <p:sp>
        <p:nvSpPr>
          <p:cNvPr id="48" name="Ellipse 47"/>
          <p:cNvSpPr/>
          <p:nvPr/>
        </p:nvSpPr>
        <p:spPr>
          <a:xfrm>
            <a:off x="3140968" y="1928664"/>
            <a:ext cx="1224136" cy="1152128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2276872" y="1424608"/>
            <a:ext cx="1224136" cy="1152128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Script cole" pitchFamily="2" charset="0"/>
              </a:rPr>
              <a:t>oser</a:t>
            </a:r>
            <a:endParaRPr lang="fr-FR" dirty="0">
              <a:solidFill>
                <a:schemeClr val="tx1"/>
              </a:solidFill>
              <a:latin typeface="Script cole" pitchFamily="2" charset="0"/>
            </a:endParaRPr>
          </a:p>
        </p:txBody>
      </p:sp>
      <p:sp>
        <p:nvSpPr>
          <p:cNvPr id="50" name="Ellipse 49"/>
          <p:cNvSpPr/>
          <p:nvPr/>
        </p:nvSpPr>
        <p:spPr>
          <a:xfrm>
            <a:off x="1268760" y="1136576"/>
            <a:ext cx="1224136" cy="115212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Script cole" pitchFamily="2" charset="0"/>
              </a:rPr>
              <a:t>être</a:t>
            </a:r>
            <a:endParaRPr lang="fr-FR" dirty="0">
              <a:solidFill>
                <a:schemeClr val="tx1"/>
              </a:solidFill>
              <a:latin typeface="Script cole" pitchFamily="2" charset="0"/>
            </a:endParaRPr>
          </a:p>
        </p:txBody>
      </p:sp>
      <p:sp>
        <p:nvSpPr>
          <p:cNvPr id="51" name="Ellipse 50"/>
          <p:cNvSpPr/>
          <p:nvPr/>
        </p:nvSpPr>
        <p:spPr>
          <a:xfrm>
            <a:off x="1484784" y="200472"/>
            <a:ext cx="1224136" cy="1152128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Script cole" pitchFamily="2" charset="0"/>
              </a:rPr>
              <a:t>lever</a:t>
            </a:r>
            <a:endParaRPr lang="fr-FR" dirty="0">
              <a:solidFill>
                <a:schemeClr val="tx1"/>
              </a:solidFill>
              <a:latin typeface="Script cole" pitchFamily="2" charset="0"/>
            </a:endParaRPr>
          </a:p>
        </p:txBody>
      </p:sp>
      <p:sp>
        <p:nvSpPr>
          <p:cNvPr id="52" name="Ellipse 51"/>
          <p:cNvSpPr/>
          <p:nvPr/>
        </p:nvSpPr>
        <p:spPr>
          <a:xfrm>
            <a:off x="2564904" y="200472"/>
            <a:ext cx="1224136" cy="115212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3573016" y="272480"/>
            <a:ext cx="1224136" cy="115212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Script cole" pitchFamily="2" charset="0"/>
              </a:rPr>
              <a:t>dire</a:t>
            </a:r>
            <a:endParaRPr lang="fr-FR" dirty="0">
              <a:solidFill>
                <a:schemeClr val="tx1"/>
              </a:solidFill>
              <a:latin typeface="Script cole" pitchFamily="2" charset="0"/>
            </a:endParaRPr>
          </a:p>
        </p:txBody>
      </p:sp>
      <p:sp>
        <p:nvSpPr>
          <p:cNvPr id="54" name="Ellipse 53"/>
          <p:cNvSpPr/>
          <p:nvPr/>
        </p:nvSpPr>
        <p:spPr>
          <a:xfrm>
            <a:off x="4509120" y="416496"/>
            <a:ext cx="1224136" cy="1152128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tx1"/>
                </a:solidFill>
                <a:latin typeface="Script cole" pitchFamily="2" charset="0"/>
              </a:rPr>
              <a:t>lier</a:t>
            </a:r>
            <a:endParaRPr lang="fr-FR" dirty="0">
              <a:solidFill>
                <a:schemeClr val="tx1"/>
              </a:solidFill>
              <a:latin typeface="Script cole" pitchFamily="2" charset="0"/>
            </a:endParaRPr>
          </a:p>
        </p:txBody>
      </p:sp>
      <p:pic>
        <p:nvPicPr>
          <p:cNvPr id="15363" name="Picture 3" descr="H:\imag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7840" y="0"/>
            <a:ext cx="1440160" cy="1622459"/>
          </a:xfrm>
          <a:prstGeom prst="rect">
            <a:avLst/>
          </a:prstGeom>
          <a:noFill/>
        </p:spPr>
      </p:pic>
      <p:sp>
        <p:nvSpPr>
          <p:cNvPr id="56" name="ZoneTexte 55"/>
          <p:cNvSpPr txBox="1"/>
          <p:nvPr/>
        </p:nvSpPr>
        <p:spPr>
          <a:xfrm>
            <a:off x="2614597" y="416496"/>
            <a:ext cx="9845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b="1" dirty="0" smtClean="0">
                <a:latin typeface="Bartley" pitchFamily="66" charset="0"/>
              </a:rPr>
              <a:t>Passe </a:t>
            </a:r>
          </a:p>
          <a:p>
            <a:pPr algn="ctr"/>
            <a:r>
              <a:rPr lang="fr-FR" sz="1600" b="1" dirty="0" smtClean="0">
                <a:latin typeface="Bartley" pitchFamily="66" charset="0"/>
              </a:rPr>
              <a:t>ton tour</a:t>
            </a:r>
            <a:endParaRPr lang="fr-FR" sz="1600" b="1" dirty="0">
              <a:latin typeface="Bartley" pitchFamily="66" charset="0"/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2060848" y="3728864"/>
            <a:ext cx="9845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b="1" dirty="0" smtClean="0">
                <a:latin typeface="Bartley" pitchFamily="66" charset="0"/>
              </a:rPr>
              <a:t>Passe </a:t>
            </a:r>
          </a:p>
          <a:p>
            <a:pPr algn="ctr"/>
            <a:r>
              <a:rPr lang="fr-FR" sz="1600" b="1" dirty="0" smtClean="0">
                <a:latin typeface="Bartley" pitchFamily="66" charset="0"/>
              </a:rPr>
              <a:t>ton tour</a:t>
            </a:r>
            <a:endParaRPr lang="fr-FR" sz="1600" b="1" dirty="0">
              <a:latin typeface="Bartley" pitchFamily="66" charset="0"/>
            </a:endParaRPr>
          </a:p>
        </p:txBody>
      </p:sp>
      <p:sp>
        <p:nvSpPr>
          <p:cNvPr id="58" name="ZoneTexte 57"/>
          <p:cNvSpPr txBox="1"/>
          <p:nvPr/>
        </p:nvSpPr>
        <p:spPr>
          <a:xfrm>
            <a:off x="4941168" y="6393160"/>
            <a:ext cx="9845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b="1" dirty="0" smtClean="0">
                <a:latin typeface="Bartley" pitchFamily="66" charset="0"/>
              </a:rPr>
              <a:t>Passe </a:t>
            </a:r>
          </a:p>
          <a:p>
            <a:pPr algn="ctr"/>
            <a:r>
              <a:rPr lang="fr-FR" sz="1600" b="1" dirty="0" smtClean="0">
                <a:latin typeface="Bartley" pitchFamily="66" charset="0"/>
              </a:rPr>
              <a:t>ton tour</a:t>
            </a:r>
            <a:endParaRPr lang="fr-FR" sz="1600" b="1" dirty="0">
              <a:latin typeface="Bartley" pitchFamily="66" charset="0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476672" y="5313040"/>
            <a:ext cx="9845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b="1" dirty="0" smtClean="0">
                <a:latin typeface="Bartley" pitchFamily="66" charset="0"/>
              </a:rPr>
              <a:t>Passe </a:t>
            </a:r>
          </a:p>
          <a:p>
            <a:pPr algn="ctr"/>
            <a:r>
              <a:rPr lang="fr-FR" sz="1600" b="1" dirty="0" smtClean="0">
                <a:latin typeface="Bartley" pitchFamily="66" charset="0"/>
              </a:rPr>
              <a:t>ton tour</a:t>
            </a:r>
            <a:endParaRPr lang="fr-FR" sz="1600" b="1" dirty="0">
              <a:latin typeface="Bartley" pitchFamily="66" charset="0"/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3553653" y="4953000"/>
            <a:ext cx="11480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b="1" dirty="0" smtClean="0">
                <a:latin typeface="Bartley" pitchFamily="66" charset="0"/>
              </a:rPr>
              <a:t>Recule </a:t>
            </a:r>
          </a:p>
          <a:p>
            <a:pPr algn="ctr"/>
            <a:r>
              <a:rPr lang="fr-FR" sz="1600" b="1" dirty="0" smtClean="0">
                <a:latin typeface="Bartley" pitchFamily="66" charset="0"/>
              </a:rPr>
              <a:t>de 3 cases</a:t>
            </a:r>
          </a:p>
        </p:txBody>
      </p:sp>
      <p:sp>
        <p:nvSpPr>
          <p:cNvPr id="63" name="ZoneTexte 62"/>
          <p:cNvSpPr txBox="1"/>
          <p:nvPr/>
        </p:nvSpPr>
        <p:spPr>
          <a:xfrm>
            <a:off x="3067357" y="8481392"/>
            <a:ext cx="11512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b="1" dirty="0" smtClean="0">
                <a:latin typeface="Bartley" pitchFamily="66" charset="0"/>
              </a:rPr>
              <a:t>Recule de </a:t>
            </a:r>
          </a:p>
          <a:p>
            <a:r>
              <a:rPr lang="fr-FR" sz="1600" b="1" dirty="0" smtClean="0">
                <a:latin typeface="Bartley" pitchFamily="66" charset="0"/>
              </a:rPr>
              <a:t>3 cases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3212976" y="2288704"/>
            <a:ext cx="11480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b="1" dirty="0" smtClean="0">
                <a:latin typeface="Bartley" pitchFamily="66" charset="0"/>
              </a:rPr>
              <a:t>Recule </a:t>
            </a:r>
          </a:p>
          <a:p>
            <a:pPr algn="ctr"/>
            <a:r>
              <a:rPr lang="fr-FR" sz="1600" b="1" dirty="0" smtClean="0">
                <a:latin typeface="Bartley" pitchFamily="66" charset="0"/>
              </a:rPr>
              <a:t>de 3 cases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88640" y="200472"/>
            <a:ext cx="2088232" cy="3096344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r-FR" sz="2400" dirty="0" smtClean="0">
                <a:solidFill>
                  <a:schemeClr val="bg1">
                    <a:lumMod val="50000"/>
                  </a:schemeClr>
                </a:solidFill>
                <a:latin typeface="Ninja Naruto" pitchFamily="2" charset="0"/>
                <a:ea typeface="Calibri"/>
                <a:cs typeface="Times New Roman"/>
              </a:rPr>
              <a:t>ETRE</a:t>
            </a:r>
          </a:p>
          <a:p>
            <a:pPr algn="ctr">
              <a:lnSpc>
                <a:spcPct val="150000"/>
              </a:lnSpc>
            </a:pPr>
            <a:r>
              <a:rPr lang="fr-FR" sz="1600" dirty="0" smtClean="0">
                <a:solidFill>
                  <a:schemeClr val="tx1"/>
                </a:solidFill>
                <a:latin typeface="Script cole" pitchFamily="2" charset="0"/>
                <a:ea typeface="Calibri"/>
                <a:cs typeface="Times New Roman"/>
              </a:rPr>
              <a:t>je </a:t>
            </a:r>
            <a:r>
              <a:rPr lang="fr-FR" sz="1600" b="1" dirty="0" smtClean="0">
                <a:solidFill>
                  <a:schemeClr val="tx1"/>
                </a:solidFill>
                <a:latin typeface="Script cole" pitchFamily="2" charset="0"/>
                <a:ea typeface="Calibri"/>
                <a:cs typeface="Times New Roman"/>
              </a:rPr>
              <a:t>suis</a:t>
            </a:r>
            <a:endParaRPr lang="fr-FR" sz="1600" dirty="0">
              <a:solidFill>
                <a:schemeClr val="tx1"/>
              </a:solidFill>
              <a:latin typeface="Script cole" pitchFamily="2" charset="0"/>
              <a:ea typeface="Calibri"/>
              <a:cs typeface="Times New Roman"/>
            </a:endParaRPr>
          </a:p>
          <a:p>
            <a:pPr algn="ctr">
              <a:lnSpc>
                <a:spcPct val="150000"/>
              </a:lnSpc>
            </a:pPr>
            <a:r>
              <a:rPr lang="fr-FR" sz="1600" dirty="0" smtClean="0">
                <a:solidFill>
                  <a:schemeClr val="tx1"/>
                </a:solidFill>
                <a:latin typeface="Script cole" pitchFamily="2" charset="0"/>
                <a:ea typeface="Calibri"/>
                <a:cs typeface="Times New Roman"/>
              </a:rPr>
              <a:t>tu </a:t>
            </a:r>
            <a:r>
              <a:rPr lang="fr-FR" sz="1600" b="1" dirty="0" smtClean="0">
                <a:solidFill>
                  <a:schemeClr val="tx1"/>
                </a:solidFill>
                <a:latin typeface="Script cole" pitchFamily="2" charset="0"/>
                <a:ea typeface="Calibri"/>
                <a:cs typeface="Times New Roman"/>
              </a:rPr>
              <a:t>es</a:t>
            </a:r>
            <a:endParaRPr lang="fr-FR" sz="1600" dirty="0">
              <a:solidFill>
                <a:schemeClr val="tx1"/>
              </a:solidFill>
              <a:latin typeface="Script cole" pitchFamily="2" charset="0"/>
              <a:ea typeface="Calibri"/>
              <a:cs typeface="Times New Roman"/>
            </a:endParaRPr>
          </a:p>
          <a:p>
            <a:pPr algn="ctr">
              <a:lnSpc>
                <a:spcPct val="150000"/>
              </a:lnSpc>
            </a:pPr>
            <a:r>
              <a:rPr lang="fr-FR" sz="1600" dirty="0" smtClean="0">
                <a:solidFill>
                  <a:schemeClr val="tx1"/>
                </a:solidFill>
                <a:latin typeface="Script cole" pitchFamily="2" charset="0"/>
                <a:ea typeface="Calibri"/>
                <a:cs typeface="Times New Roman"/>
              </a:rPr>
              <a:t>il, elle, on </a:t>
            </a:r>
            <a:r>
              <a:rPr lang="fr-FR" sz="1600" b="1" dirty="0" smtClean="0">
                <a:solidFill>
                  <a:schemeClr val="tx1"/>
                </a:solidFill>
                <a:latin typeface="Script cole" pitchFamily="2" charset="0"/>
                <a:ea typeface="Calibri"/>
                <a:cs typeface="Times New Roman"/>
              </a:rPr>
              <a:t>est</a:t>
            </a:r>
            <a:endParaRPr lang="fr-FR" sz="1600" dirty="0">
              <a:solidFill>
                <a:schemeClr val="tx1"/>
              </a:solidFill>
              <a:latin typeface="Script cole" pitchFamily="2" charset="0"/>
              <a:ea typeface="Calibri"/>
              <a:cs typeface="Times New Roman"/>
            </a:endParaRPr>
          </a:p>
          <a:p>
            <a:pPr algn="ctr">
              <a:lnSpc>
                <a:spcPct val="150000"/>
              </a:lnSpc>
            </a:pPr>
            <a:r>
              <a:rPr lang="fr-FR" sz="1600" dirty="0" smtClean="0">
                <a:solidFill>
                  <a:schemeClr val="tx1"/>
                </a:solidFill>
                <a:latin typeface="Script cole" pitchFamily="2" charset="0"/>
                <a:ea typeface="Calibri"/>
                <a:cs typeface="Times New Roman"/>
              </a:rPr>
              <a:t>nous </a:t>
            </a:r>
            <a:r>
              <a:rPr lang="fr-FR" sz="1600" b="1" dirty="0" smtClean="0">
                <a:solidFill>
                  <a:schemeClr val="tx1"/>
                </a:solidFill>
                <a:latin typeface="Script cole" pitchFamily="2" charset="0"/>
                <a:ea typeface="Calibri"/>
                <a:cs typeface="Times New Roman"/>
              </a:rPr>
              <a:t>sommes</a:t>
            </a:r>
            <a:endParaRPr lang="fr-FR" sz="1600" dirty="0">
              <a:solidFill>
                <a:schemeClr val="tx1"/>
              </a:solidFill>
              <a:latin typeface="Script cole" pitchFamily="2" charset="0"/>
              <a:ea typeface="Calibri"/>
              <a:cs typeface="Times New Roman"/>
            </a:endParaRPr>
          </a:p>
          <a:p>
            <a:pPr algn="ctr">
              <a:lnSpc>
                <a:spcPct val="150000"/>
              </a:lnSpc>
            </a:pPr>
            <a:r>
              <a:rPr lang="fr-FR" sz="1600" dirty="0" smtClean="0">
                <a:solidFill>
                  <a:schemeClr val="tx1"/>
                </a:solidFill>
                <a:latin typeface="Script cole" pitchFamily="2" charset="0"/>
                <a:ea typeface="Calibri"/>
                <a:cs typeface="Times New Roman"/>
              </a:rPr>
              <a:t>vous </a:t>
            </a:r>
            <a:r>
              <a:rPr lang="fr-FR" sz="1600" b="1" dirty="0" smtClean="0">
                <a:solidFill>
                  <a:schemeClr val="tx1"/>
                </a:solidFill>
                <a:latin typeface="Script cole" pitchFamily="2" charset="0"/>
                <a:ea typeface="Calibri"/>
                <a:cs typeface="Times New Roman"/>
              </a:rPr>
              <a:t>êtes</a:t>
            </a:r>
            <a:endParaRPr lang="fr-FR" sz="1600" dirty="0">
              <a:solidFill>
                <a:schemeClr val="tx1"/>
              </a:solidFill>
              <a:latin typeface="Script cole" pitchFamily="2" charset="0"/>
              <a:ea typeface="Calibri"/>
              <a:cs typeface="Times New Roman"/>
            </a:endParaRPr>
          </a:p>
          <a:p>
            <a:pPr algn="ctr">
              <a:lnSpc>
                <a:spcPct val="150000"/>
              </a:lnSpc>
            </a:pPr>
            <a:r>
              <a:rPr lang="fr-FR" sz="1600" dirty="0" smtClean="0">
                <a:solidFill>
                  <a:schemeClr val="tx1"/>
                </a:solidFill>
                <a:latin typeface="Script cole" pitchFamily="2" charset="0"/>
                <a:ea typeface="Calibri"/>
                <a:cs typeface="Times New Roman"/>
              </a:rPr>
              <a:t>ils, elles </a:t>
            </a:r>
            <a:r>
              <a:rPr lang="fr-FR" sz="1600" b="1" dirty="0" smtClean="0">
                <a:solidFill>
                  <a:schemeClr val="tx1"/>
                </a:solidFill>
                <a:latin typeface="Script cole" pitchFamily="2" charset="0"/>
                <a:ea typeface="Calibri"/>
                <a:cs typeface="Times New Roman"/>
              </a:rPr>
              <a:t>sont</a:t>
            </a:r>
            <a:endParaRPr lang="fr-FR" sz="1600" dirty="0">
              <a:solidFill>
                <a:schemeClr val="tx1"/>
              </a:solidFill>
              <a:latin typeface="Script cole" pitchFamily="2" charset="0"/>
              <a:ea typeface="Calibri"/>
              <a:cs typeface="Times New Roman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2420888" y="200472"/>
            <a:ext cx="2063416" cy="3096344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fr-FR" sz="2400" dirty="0" smtClean="0">
                <a:solidFill>
                  <a:schemeClr val="bg1">
                    <a:lumMod val="50000"/>
                  </a:schemeClr>
                </a:solidFill>
                <a:latin typeface="Ninja Naruto" pitchFamily="2" charset="0"/>
                <a:ea typeface="Calibri"/>
                <a:cs typeface="Times New Roman"/>
              </a:rPr>
              <a:t>AVOIR</a:t>
            </a:r>
          </a:p>
          <a:p>
            <a:pPr algn="ctr">
              <a:lnSpc>
                <a:spcPct val="150000"/>
              </a:lnSpc>
            </a:pPr>
            <a:r>
              <a:rPr lang="fr-FR" sz="1600" dirty="0" smtClean="0">
                <a:solidFill>
                  <a:schemeClr val="tx1"/>
                </a:solidFill>
                <a:latin typeface="Script cole" pitchFamily="2" charset="0"/>
                <a:ea typeface="Calibri"/>
                <a:cs typeface="Times New Roman"/>
              </a:rPr>
              <a:t>j’</a:t>
            </a:r>
            <a:r>
              <a:rPr lang="fr-FR" sz="1600" b="1" dirty="0" smtClean="0">
                <a:solidFill>
                  <a:schemeClr val="tx1"/>
                </a:solidFill>
                <a:latin typeface="Script cole" pitchFamily="2" charset="0"/>
                <a:ea typeface="Calibri"/>
                <a:cs typeface="Times New Roman"/>
              </a:rPr>
              <a:t>ai </a:t>
            </a:r>
            <a:endParaRPr lang="fr-FR" sz="1600" dirty="0">
              <a:solidFill>
                <a:schemeClr val="tx1"/>
              </a:solidFill>
              <a:latin typeface="Script cole" pitchFamily="2" charset="0"/>
              <a:ea typeface="Calibri"/>
              <a:cs typeface="Times New Roman"/>
            </a:endParaRPr>
          </a:p>
          <a:p>
            <a:pPr algn="ctr">
              <a:lnSpc>
                <a:spcPct val="150000"/>
              </a:lnSpc>
            </a:pPr>
            <a:r>
              <a:rPr lang="fr-FR" sz="1600" dirty="0" smtClean="0">
                <a:solidFill>
                  <a:schemeClr val="tx1"/>
                </a:solidFill>
                <a:latin typeface="Script cole" pitchFamily="2" charset="0"/>
                <a:ea typeface="Calibri"/>
                <a:cs typeface="Times New Roman"/>
              </a:rPr>
              <a:t>tu </a:t>
            </a:r>
            <a:r>
              <a:rPr lang="fr-FR" sz="1600" b="1" dirty="0" smtClean="0">
                <a:solidFill>
                  <a:schemeClr val="tx1"/>
                </a:solidFill>
                <a:latin typeface="Script cole" pitchFamily="2" charset="0"/>
                <a:ea typeface="Calibri"/>
                <a:cs typeface="Times New Roman"/>
              </a:rPr>
              <a:t>as</a:t>
            </a:r>
            <a:endParaRPr lang="fr-FR" sz="1600" dirty="0">
              <a:solidFill>
                <a:schemeClr val="tx1"/>
              </a:solidFill>
              <a:latin typeface="Script cole" pitchFamily="2" charset="0"/>
              <a:ea typeface="Calibri"/>
              <a:cs typeface="Times New Roman"/>
            </a:endParaRPr>
          </a:p>
          <a:p>
            <a:pPr algn="ctr">
              <a:lnSpc>
                <a:spcPct val="150000"/>
              </a:lnSpc>
            </a:pPr>
            <a:r>
              <a:rPr lang="fr-FR" sz="1600" dirty="0" smtClean="0">
                <a:solidFill>
                  <a:schemeClr val="tx1"/>
                </a:solidFill>
                <a:latin typeface="Script cole" pitchFamily="2" charset="0"/>
                <a:ea typeface="Calibri"/>
                <a:cs typeface="Times New Roman"/>
              </a:rPr>
              <a:t>il, elle, on </a:t>
            </a:r>
            <a:r>
              <a:rPr lang="fr-FR" sz="1600" b="1" dirty="0" smtClean="0">
                <a:solidFill>
                  <a:schemeClr val="tx1"/>
                </a:solidFill>
                <a:latin typeface="Script cole" pitchFamily="2" charset="0"/>
                <a:ea typeface="Calibri"/>
                <a:cs typeface="Times New Roman"/>
              </a:rPr>
              <a:t>a</a:t>
            </a:r>
            <a:endParaRPr lang="fr-FR" sz="1600" dirty="0">
              <a:solidFill>
                <a:schemeClr val="tx1"/>
              </a:solidFill>
              <a:latin typeface="Script cole" pitchFamily="2" charset="0"/>
              <a:ea typeface="Calibri"/>
              <a:cs typeface="Times New Roman"/>
            </a:endParaRPr>
          </a:p>
          <a:p>
            <a:pPr algn="ctr">
              <a:lnSpc>
                <a:spcPct val="150000"/>
              </a:lnSpc>
            </a:pPr>
            <a:r>
              <a:rPr lang="fr-FR" sz="1600" dirty="0" smtClean="0">
                <a:solidFill>
                  <a:schemeClr val="tx1"/>
                </a:solidFill>
                <a:latin typeface="Script cole" pitchFamily="2" charset="0"/>
                <a:ea typeface="Calibri"/>
                <a:cs typeface="Times New Roman"/>
              </a:rPr>
              <a:t>nous </a:t>
            </a:r>
            <a:r>
              <a:rPr lang="fr-FR" sz="1600" b="1" dirty="0" smtClean="0">
                <a:solidFill>
                  <a:schemeClr val="tx1"/>
                </a:solidFill>
                <a:latin typeface="Script cole" pitchFamily="2" charset="0"/>
                <a:ea typeface="Calibri"/>
                <a:cs typeface="Times New Roman"/>
              </a:rPr>
              <a:t>avons </a:t>
            </a:r>
            <a:endParaRPr lang="fr-FR" sz="1600" dirty="0">
              <a:solidFill>
                <a:schemeClr val="tx1"/>
              </a:solidFill>
              <a:latin typeface="Script cole" pitchFamily="2" charset="0"/>
              <a:ea typeface="Calibri"/>
              <a:cs typeface="Times New Roman"/>
            </a:endParaRPr>
          </a:p>
          <a:p>
            <a:pPr algn="ctr">
              <a:lnSpc>
                <a:spcPct val="150000"/>
              </a:lnSpc>
            </a:pPr>
            <a:r>
              <a:rPr lang="fr-FR" sz="1600" dirty="0" smtClean="0">
                <a:solidFill>
                  <a:schemeClr val="tx1"/>
                </a:solidFill>
                <a:latin typeface="Script cole" pitchFamily="2" charset="0"/>
                <a:ea typeface="Calibri"/>
                <a:cs typeface="Times New Roman"/>
              </a:rPr>
              <a:t>vous </a:t>
            </a:r>
            <a:r>
              <a:rPr lang="fr-FR" sz="1600" b="1" dirty="0" smtClean="0">
                <a:solidFill>
                  <a:schemeClr val="tx1"/>
                </a:solidFill>
                <a:latin typeface="Script cole" pitchFamily="2" charset="0"/>
                <a:ea typeface="Calibri"/>
                <a:cs typeface="Times New Roman"/>
              </a:rPr>
              <a:t>avez</a:t>
            </a:r>
            <a:endParaRPr lang="fr-FR" sz="1600" dirty="0">
              <a:solidFill>
                <a:schemeClr val="tx1"/>
              </a:solidFill>
              <a:latin typeface="Script cole" pitchFamily="2" charset="0"/>
              <a:ea typeface="Calibri"/>
              <a:cs typeface="Times New Roman"/>
            </a:endParaRPr>
          </a:p>
          <a:p>
            <a:pPr algn="ctr">
              <a:lnSpc>
                <a:spcPct val="150000"/>
              </a:lnSpc>
            </a:pPr>
            <a:r>
              <a:rPr lang="fr-FR" sz="1600" dirty="0" smtClean="0">
                <a:solidFill>
                  <a:schemeClr val="tx1"/>
                </a:solidFill>
                <a:latin typeface="Script cole" pitchFamily="2" charset="0"/>
                <a:ea typeface="Calibri"/>
                <a:cs typeface="Times New Roman"/>
              </a:rPr>
              <a:t>ils, elles </a:t>
            </a:r>
            <a:r>
              <a:rPr lang="fr-FR" sz="1600" b="1" dirty="0" smtClean="0">
                <a:solidFill>
                  <a:schemeClr val="tx1"/>
                </a:solidFill>
                <a:latin typeface="Script cole" pitchFamily="2" charset="0"/>
                <a:ea typeface="Calibri"/>
                <a:cs typeface="Times New Roman"/>
              </a:rPr>
              <a:t>ont</a:t>
            </a:r>
            <a:endParaRPr lang="fr-FR" sz="1600" dirty="0">
              <a:solidFill>
                <a:schemeClr val="tx1"/>
              </a:solidFill>
              <a:latin typeface="Script cole" pitchFamily="2" charset="0"/>
              <a:ea typeface="Calibri"/>
              <a:cs typeface="Times New Roman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4581128" y="200472"/>
            <a:ext cx="2063416" cy="3096344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fr-FR" sz="2400" dirty="0" smtClean="0">
                <a:solidFill>
                  <a:schemeClr val="bg1">
                    <a:lumMod val="50000"/>
                  </a:schemeClr>
                </a:solidFill>
                <a:latin typeface="Ninja Naruto" pitchFamily="2" charset="0"/>
                <a:ea typeface="Calibri"/>
                <a:cs typeface="Times New Roman"/>
              </a:rPr>
              <a:t>ALLER</a:t>
            </a: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FR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cole" pitchFamily="2" charset="0"/>
                <a:ea typeface="Calibri" pitchFamily="34" charset="0"/>
                <a:cs typeface="Times New Roman" pitchFamily="18" charset="0"/>
              </a:rPr>
              <a:t>je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cole" pitchFamily="2" charset="0"/>
                <a:ea typeface="Calibri" pitchFamily="34" charset="0"/>
                <a:cs typeface="Times New Roman" pitchFamily="18" charset="0"/>
              </a:rPr>
              <a:t> vais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cript cole" pitchFamily="2" charset="0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FR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cole" pitchFamily="2" charset="0"/>
                <a:ea typeface="Calibri" pitchFamily="34" charset="0"/>
                <a:cs typeface="Times New Roman" pitchFamily="18" charset="0"/>
              </a:rPr>
              <a:t>tu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cole" pitchFamily="2" charset="0"/>
                <a:ea typeface="Calibri" pitchFamily="34" charset="0"/>
                <a:cs typeface="Times New Roman" pitchFamily="18" charset="0"/>
              </a:rPr>
              <a:t> vas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cript cole" pitchFamily="2" charset="0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FR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cole" pitchFamily="2" charset="0"/>
                <a:ea typeface="Calibri" pitchFamily="34" charset="0"/>
                <a:cs typeface="Times New Roman" pitchFamily="18" charset="0"/>
              </a:rPr>
              <a:t>il, elle, on 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cole" pitchFamily="2" charset="0"/>
                <a:ea typeface="Calibri" pitchFamily="34" charset="0"/>
                <a:cs typeface="Times New Roman" pitchFamily="18" charset="0"/>
              </a:rPr>
              <a:t>va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cript cole" pitchFamily="2" charset="0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cole" pitchFamily="2" charset="0"/>
                <a:ea typeface="Calibri" pitchFamily="34" charset="0"/>
                <a:cs typeface="Times New Roman" pitchFamily="18" charset="0"/>
              </a:rPr>
              <a:t>nous allons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cript cole" pitchFamily="2" charset="0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cole" pitchFamily="2" charset="0"/>
                <a:ea typeface="Calibri" pitchFamily="34" charset="0"/>
                <a:cs typeface="Times New Roman" pitchFamily="18" charset="0"/>
              </a:rPr>
              <a:t>vous allez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cript cole" pitchFamily="2" charset="0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FR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cole" pitchFamily="2" charset="0"/>
                <a:ea typeface="Calibri" pitchFamily="34" charset="0"/>
                <a:cs typeface="Times New Roman" pitchFamily="18" charset="0"/>
              </a:rPr>
              <a:t>ils, elles 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cole" pitchFamily="2" charset="0"/>
                <a:ea typeface="Calibri" pitchFamily="34" charset="0"/>
                <a:cs typeface="Times New Roman" pitchFamily="18" charset="0"/>
              </a:rPr>
              <a:t>vont</a:t>
            </a:r>
            <a:endParaRPr lang="fr-FR" sz="1600" dirty="0">
              <a:solidFill>
                <a:schemeClr val="tx1"/>
              </a:solidFill>
              <a:latin typeface="Script cole" pitchFamily="2" charset="0"/>
              <a:ea typeface="Calibri"/>
              <a:cs typeface="Times New Roman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88640" y="3440832"/>
            <a:ext cx="2063416" cy="3096344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fr-FR" sz="2400" dirty="0" smtClean="0">
                <a:solidFill>
                  <a:schemeClr val="bg1">
                    <a:lumMod val="50000"/>
                  </a:schemeClr>
                </a:solidFill>
                <a:latin typeface="Ninja Naruto" pitchFamily="2" charset="0"/>
                <a:ea typeface="Calibri"/>
                <a:cs typeface="Times New Roman"/>
              </a:rPr>
              <a:t>DIRE</a:t>
            </a: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cole" pitchFamily="2" charset="0"/>
                <a:ea typeface="Calibri" pitchFamily="34" charset="0"/>
                <a:cs typeface="Arial" pitchFamily="34" charset="0"/>
              </a:rPr>
              <a:t>je dis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cript cole" pitchFamily="2" charset="0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cole" pitchFamily="2" charset="0"/>
                <a:ea typeface="Calibri" pitchFamily="34" charset="0"/>
                <a:cs typeface="Arial" pitchFamily="34" charset="0"/>
              </a:rPr>
              <a:t>tu dis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cript cole" pitchFamily="2" charset="0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cole" pitchFamily="2" charset="0"/>
                <a:ea typeface="Calibri" pitchFamily="34" charset="0"/>
                <a:cs typeface="Arial" pitchFamily="34" charset="0"/>
              </a:rPr>
              <a:t>il, elle, on dit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cript cole" pitchFamily="2" charset="0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cole" pitchFamily="2" charset="0"/>
                <a:ea typeface="Calibri" pitchFamily="34" charset="0"/>
                <a:cs typeface="Arial" pitchFamily="34" charset="0"/>
              </a:rPr>
              <a:t>nous disons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cript cole" pitchFamily="2" charset="0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FR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cole" pitchFamily="2" charset="0"/>
                <a:ea typeface="Calibri" pitchFamily="34" charset="0"/>
                <a:cs typeface="Arial" pitchFamily="34" charset="0"/>
              </a:rPr>
              <a:t>vous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cole" pitchFamily="2" charset="0"/>
                <a:ea typeface="Calibri" pitchFamily="34" charset="0"/>
                <a:cs typeface="Arial" pitchFamily="34" charset="0"/>
              </a:rPr>
              <a:t> dîtes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cript cole" pitchFamily="2" charset="0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cole" pitchFamily="2" charset="0"/>
                <a:ea typeface="Calibri" pitchFamily="34" charset="0"/>
                <a:cs typeface="Arial" pitchFamily="34" charset="0"/>
              </a:rPr>
              <a:t>ils, elles disent</a:t>
            </a:r>
            <a:endParaRPr lang="fr-FR" sz="1600" dirty="0">
              <a:solidFill>
                <a:schemeClr val="tx1"/>
              </a:solidFill>
              <a:latin typeface="Script cole" pitchFamily="2" charset="0"/>
              <a:ea typeface="Calibri"/>
              <a:cs typeface="Times New Roman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2420888" y="3440832"/>
            <a:ext cx="2063416" cy="3096344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fr-FR" sz="2400" dirty="0" smtClean="0">
                <a:solidFill>
                  <a:schemeClr val="bg1">
                    <a:lumMod val="50000"/>
                  </a:schemeClr>
                </a:solidFill>
                <a:latin typeface="Ninja Naruto" pitchFamily="2" charset="0"/>
                <a:ea typeface="Calibri"/>
                <a:cs typeface="Times New Roman"/>
              </a:rPr>
              <a:t>FAIRE</a:t>
            </a: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cole" pitchFamily="2" charset="0"/>
                <a:ea typeface="Calibri" pitchFamily="34" charset="0"/>
                <a:cs typeface="Arial" pitchFamily="34" charset="0"/>
              </a:rPr>
              <a:t>je fais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cript cole" pitchFamily="2" charset="0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cole" pitchFamily="2" charset="0"/>
                <a:ea typeface="Calibri" pitchFamily="34" charset="0"/>
                <a:cs typeface="Arial" pitchFamily="34" charset="0"/>
              </a:rPr>
              <a:t>tu fais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cript cole" pitchFamily="2" charset="0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cole" pitchFamily="2" charset="0"/>
                <a:ea typeface="Calibri" pitchFamily="34" charset="0"/>
                <a:cs typeface="Arial" pitchFamily="34" charset="0"/>
              </a:rPr>
              <a:t>il, elle, on fait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cript cole" pitchFamily="2" charset="0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cole" pitchFamily="2" charset="0"/>
                <a:ea typeface="Calibri" pitchFamily="34" charset="0"/>
                <a:cs typeface="Arial" pitchFamily="34" charset="0"/>
              </a:rPr>
              <a:t>nous faisons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cript cole" pitchFamily="2" charset="0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FR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cole" pitchFamily="2" charset="0"/>
                <a:ea typeface="Calibri" pitchFamily="34" charset="0"/>
                <a:cs typeface="Arial" pitchFamily="34" charset="0"/>
              </a:rPr>
              <a:t>vous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cole" pitchFamily="2" charset="0"/>
                <a:ea typeface="Calibri" pitchFamily="34" charset="0"/>
                <a:cs typeface="Arial" pitchFamily="34" charset="0"/>
              </a:rPr>
              <a:t> faites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cript cole" pitchFamily="2" charset="0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cole" pitchFamily="2" charset="0"/>
                <a:ea typeface="Calibri" pitchFamily="34" charset="0"/>
                <a:cs typeface="Arial" pitchFamily="34" charset="0"/>
              </a:rPr>
              <a:t>ils, elles font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cript cole" pitchFamily="2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4581128" y="3440832"/>
            <a:ext cx="2063416" cy="3096344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fr-FR" sz="2400" dirty="0" smtClean="0">
                <a:solidFill>
                  <a:schemeClr val="bg1">
                    <a:lumMod val="50000"/>
                  </a:schemeClr>
                </a:solidFill>
                <a:latin typeface="Ninja Naruto" pitchFamily="2" charset="0"/>
                <a:ea typeface="Calibri"/>
                <a:cs typeface="Times New Roman"/>
              </a:rPr>
              <a:t>VENIR</a:t>
            </a: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FR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cole" pitchFamily="2" charset="0"/>
                <a:ea typeface="Calibri" pitchFamily="34" charset="0"/>
                <a:cs typeface="Arial" pitchFamily="34" charset="0"/>
              </a:rPr>
              <a:t>je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cole" pitchFamily="2" charset="0"/>
                <a:ea typeface="Calibri" pitchFamily="34" charset="0"/>
                <a:cs typeface="Arial" pitchFamily="34" charset="0"/>
              </a:rPr>
              <a:t> viens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cript cole" pitchFamily="2" charset="0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FR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cole" pitchFamily="2" charset="0"/>
                <a:ea typeface="Calibri" pitchFamily="34" charset="0"/>
                <a:cs typeface="Arial" pitchFamily="34" charset="0"/>
              </a:rPr>
              <a:t>tu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cole" pitchFamily="2" charset="0"/>
                <a:ea typeface="Calibri" pitchFamily="34" charset="0"/>
                <a:cs typeface="Arial" pitchFamily="34" charset="0"/>
              </a:rPr>
              <a:t> viens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cript cole" pitchFamily="2" charset="0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FR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cole" pitchFamily="2" charset="0"/>
                <a:ea typeface="Calibri" pitchFamily="34" charset="0"/>
                <a:cs typeface="Arial" pitchFamily="34" charset="0"/>
              </a:rPr>
              <a:t>il, elle, on 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cole" pitchFamily="2" charset="0"/>
                <a:ea typeface="Calibri" pitchFamily="34" charset="0"/>
                <a:cs typeface="Arial" pitchFamily="34" charset="0"/>
              </a:rPr>
              <a:t>vient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cript cole" pitchFamily="2" charset="0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cole" pitchFamily="2" charset="0"/>
                <a:ea typeface="Calibri" pitchFamily="34" charset="0"/>
                <a:cs typeface="Arial" pitchFamily="34" charset="0"/>
              </a:rPr>
              <a:t>nous venons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cript cole" pitchFamily="2" charset="0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cole" pitchFamily="2" charset="0"/>
                <a:ea typeface="Calibri" pitchFamily="34" charset="0"/>
                <a:cs typeface="Arial" pitchFamily="34" charset="0"/>
              </a:rPr>
              <a:t>vous venez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cript cole" pitchFamily="2" charset="0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FR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cole" pitchFamily="2" charset="0"/>
                <a:ea typeface="Calibri" pitchFamily="34" charset="0"/>
                <a:cs typeface="Arial" pitchFamily="34" charset="0"/>
              </a:rPr>
              <a:t>ils, elles 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cole" pitchFamily="2" charset="0"/>
                <a:ea typeface="Calibri" pitchFamily="34" charset="0"/>
                <a:cs typeface="Arial" pitchFamily="34" charset="0"/>
              </a:rPr>
              <a:t>viennent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cript cole" pitchFamily="2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188640" y="6609184"/>
            <a:ext cx="2063416" cy="3096344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fr-FR" sz="2400" dirty="0" smtClean="0">
                <a:solidFill>
                  <a:schemeClr val="bg1">
                    <a:lumMod val="50000"/>
                  </a:schemeClr>
                </a:solidFill>
                <a:latin typeface="Ninja Naruto" pitchFamily="2" charset="0"/>
                <a:ea typeface="Calibri"/>
                <a:cs typeface="Times New Roman"/>
              </a:rPr>
              <a:t>CRIER</a:t>
            </a: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cole" pitchFamily="2" charset="0"/>
                <a:ea typeface="Calibri" pitchFamily="34" charset="0"/>
                <a:cs typeface="Arial" pitchFamily="34" charset="0"/>
              </a:rPr>
              <a:t>je cri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cole" pitchFamily="2" charset="0"/>
                <a:ea typeface="Calibri" pitchFamily="34" charset="0"/>
                <a:cs typeface="Arial" pitchFamily="34" charset="0"/>
              </a:rPr>
              <a:t>e</a:t>
            </a: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cript cole" pitchFamily="2" charset="0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cole" pitchFamily="2" charset="0"/>
                <a:ea typeface="Calibri" pitchFamily="34" charset="0"/>
                <a:cs typeface="Arial" pitchFamily="34" charset="0"/>
              </a:rPr>
              <a:t>tu cri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cole" pitchFamily="2" charset="0"/>
                <a:ea typeface="Calibri" pitchFamily="34" charset="0"/>
                <a:cs typeface="Arial" pitchFamily="34" charset="0"/>
              </a:rPr>
              <a:t>es</a:t>
            </a: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cript cole" pitchFamily="2" charset="0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cole" pitchFamily="2" charset="0"/>
                <a:ea typeface="Calibri" pitchFamily="34" charset="0"/>
                <a:cs typeface="Arial" pitchFamily="34" charset="0"/>
              </a:rPr>
              <a:t>il, elle, on cri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cole" pitchFamily="2" charset="0"/>
                <a:ea typeface="Calibri" pitchFamily="34" charset="0"/>
                <a:cs typeface="Arial" pitchFamily="34" charset="0"/>
              </a:rPr>
              <a:t>e</a:t>
            </a: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cript cole" pitchFamily="2" charset="0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cole" pitchFamily="2" charset="0"/>
                <a:ea typeface="Calibri" pitchFamily="34" charset="0"/>
                <a:cs typeface="Arial" pitchFamily="34" charset="0"/>
              </a:rPr>
              <a:t>nous cri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cole" pitchFamily="2" charset="0"/>
                <a:ea typeface="Calibri" pitchFamily="34" charset="0"/>
                <a:cs typeface="Arial" pitchFamily="34" charset="0"/>
              </a:rPr>
              <a:t>ons</a:t>
            </a: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cript cole" pitchFamily="2" charset="0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FR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cole" pitchFamily="2" charset="0"/>
                <a:ea typeface="Calibri" pitchFamily="34" charset="0"/>
                <a:cs typeface="Arial" pitchFamily="34" charset="0"/>
              </a:rPr>
              <a:t>vous cri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cole" pitchFamily="2" charset="0"/>
                <a:ea typeface="Calibri" pitchFamily="34" charset="0"/>
                <a:cs typeface="Arial" pitchFamily="34" charset="0"/>
              </a:rPr>
              <a:t>ez</a:t>
            </a: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cript cole" pitchFamily="2" charset="0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cole" pitchFamily="2" charset="0"/>
                <a:ea typeface="Calibri" pitchFamily="34" charset="0"/>
                <a:cs typeface="Arial" pitchFamily="34" charset="0"/>
              </a:rPr>
              <a:t>ils, elles cri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cript cole" pitchFamily="2" charset="0"/>
                <a:ea typeface="Calibri" pitchFamily="34" charset="0"/>
                <a:cs typeface="Arial" pitchFamily="34" charset="0"/>
              </a:rPr>
              <a:t>ent</a:t>
            </a:r>
            <a:endParaRPr lang="fr-FR" sz="1600" b="1" dirty="0">
              <a:solidFill>
                <a:schemeClr val="tx1"/>
              </a:solidFill>
              <a:latin typeface="Script cole" pitchFamily="2" charset="0"/>
              <a:ea typeface="Calibri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222</Words>
  <Application>Microsoft Office PowerPoint</Application>
  <PresentationFormat>Format A4 (210 x 297 mm)</PresentationFormat>
  <Paragraphs>117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Maison</dc:creator>
  <cp:lastModifiedBy>laetitia castanie</cp:lastModifiedBy>
  <cp:revision>13</cp:revision>
  <dcterms:created xsi:type="dcterms:W3CDTF">2013-05-01T15:30:02Z</dcterms:created>
  <dcterms:modified xsi:type="dcterms:W3CDTF">2015-05-14T08:16:40Z</dcterms:modified>
</cp:coreProperties>
</file>