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906000" type="A4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188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55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5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8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7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08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01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50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7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0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82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44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A650-7297-491F-848F-94C2C3B821F7}" type="datetimeFigureOut">
              <a:rPr lang="fr-FR" smtClean="0"/>
              <a:pPr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1F4FE-EC44-43CB-9A3C-7BBB7F5BBEE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21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39230" y="272480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127930" y="160487"/>
            <a:ext cx="3168352" cy="4680520"/>
            <a:chOff x="116632" y="128464"/>
            <a:chExt cx="3168352" cy="4680520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1026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Connecteur droit avec flèche 6"/>
            <p:cNvCxnSpPr/>
            <p:nvPr/>
          </p:nvCxnSpPr>
          <p:spPr>
            <a:xfrm>
              <a:off x="1609750" y="1879790"/>
              <a:ext cx="166340" cy="52090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>
              <a:off x="1600225" y="1870265"/>
              <a:ext cx="9525" cy="746456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/>
          <p:cNvGrpSpPr/>
          <p:nvPr/>
        </p:nvGrpSpPr>
        <p:grpSpPr>
          <a:xfrm>
            <a:off x="3595612" y="128464"/>
            <a:ext cx="3168352" cy="4680520"/>
            <a:chOff x="116632" y="128464"/>
            <a:chExt cx="3168352" cy="4680520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14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necteur droit avec flèche 15"/>
            <p:cNvCxnSpPr/>
            <p:nvPr/>
          </p:nvCxnSpPr>
          <p:spPr>
            <a:xfrm flipH="1">
              <a:off x="1052736" y="1879790"/>
              <a:ext cx="537964" cy="1362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1600225" y="1860740"/>
              <a:ext cx="15503" cy="768954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116631" y="5025008"/>
            <a:ext cx="3168352" cy="4680520"/>
            <a:chOff x="116632" y="128464"/>
            <a:chExt cx="3168352" cy="4680520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21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3" name="Connecteur droit avec flèche 22"/>
            <p:cNvCxnSpPr/>
            <p:nvPr/>
          </p:nvCxnSpPr>
          <p:spPr>
            <a:xfrm flipV="1">
              <a:off x="1600225" y="1496616"/>
              <a:ext cx="460624" cy="38317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1600225" y="1879790"/>
              <a:ext cx="0" cy="696946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/>
          <p:nvPr/>
        </p:nvGrpSpPr>
        <p:grpSpPr>
          <a:xfrm>
            <a:off x="3573015" y="5025008"/>
            <a:ext cx="3168352" cy="4680520"/>
            <a:chOff x="116632" y="128464"/>
            <a:chExt cx="3168352" cy="4680520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27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9" name="Connecteur droit avec flèche 28"/>
            <p:cNvCxnSpPr/>
            <p:nvPr/>
          </p:nvCxnSpPr>
          <p:spPr>
            <a:xfrm flipH="1">
              <a:off x="1196753" y="1879792"/>
              <a:ext cx="390502" cy="40891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/>
            <p:nvPr/>
          </p:nvCxnSpPr>
          <p:spPr>
            <a:xfrm>
              <a:off x="1600225" y="1879790"/>
              <a:ext cx="13072" cy="696946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ZoneTexte 33"/>
          <p:cNvSpPr txBox="1"/>
          <p:nvPr/>
        </p:nvSpPr>
        <p:spPr>
          <a:xfrm>
            <a:off x="3573016" y="266939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13208" y="5221868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584314" y="5211589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116632" y="3224808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584314" y="3224808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127930" y="8121352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595612" y="8121352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22387" y="4088904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753034" y="8985448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75632" y="4046240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96651" y="8985448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445521" y="3409231"/>
            <a:ext cx="1368152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359561" y="8337376"/>
            <a:ext cx="1368152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44723" y="8337376"/>
            <a:ext cx="1368152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60512" y="3418037"/>
            <a:ext cx="1368152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8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39230" y="272480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116632" y="128464"/>
            <a:ext cx="3168352" cy="4680520"/>
            <a:chOff x="116632" y="128464"/>
            <a:chExt cx="3168352" cy="4680520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1026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Connecteur droit avec flèche 6"/>
            <p:cNvCxnSpPr/>
            <p:nvPr/>
          </p:nvCxnSpPr>
          <p:spPr>
            <a:xfrm>
              <a:off x="1609750" y="1879790"/>
              <a:ext cx="576064" cy="19289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>
              <a:off x="1600224" y="1851215"/>
              <a:ext cx="0" cy="778479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/>
          <p:cNvGrpSpPr/>
          <p:nvPr/>
        </p:nvGrpSpPr>
        <p:grpSpPr>
          <a:xfrm>
            <a:off x="3573016" y="128464"/>
            <a:ext cx="3168352" cy="4680520"/>
            <a:chOff x="116632" y="128464"/>
            <a:chExt cx="3168352" cy="4680520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14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necteur droit avec flèche 15"/>
            <p:cNvCxnSpPr/>
            <p:nvPr/>
          </p:nvCxnSpPr>
          <p:spPr>
            <a:xfrm flipH="1" flipV="1">
              <a:off x="1177702" y="1487091"/>
              <a:ext cx="432048" cy="38317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H="1">
              <a:off x="1578682" y="1860742"/>
              <a:ext cx="12018" cy="749902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116631" y="5025008"/>
            <a:ext cx="3168352" cy="4680520"/>
            <a:chOff x="116632" y="128464"/>
            <a:chExt cx="3168352" cy="4680520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21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3" name="Connecteur droit avec flèche 22"/>
            <p:cNvCxnSpPr/>
            <p:nvPr/>
          </p:nvCxnSpPr>
          <p:spPr>
            <a:xfrm flipV="1">
              <a:off x="1609750" y="1757320"/>
              <a:ext cx="576065" cy="9389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1600225" y="1860740"/>
              <a:ext cx="0" cy="768954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/>
          <p:nvPr/>
        </p:nvGrpSpPr>
        <p:grpSpPr>
          <a:xfrm>
            <a:off x="3573015" y="5025008"/>
            <a:ext cx="3168352" cy="4680520"/>
            <a:chOff x="116632" y="128464"/>
            <a:chExt cx="3168352" cy="4680520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27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9" name="Connecteur droit avec flèche 28"/>
            <p:cNvCxnSpPr/>
            <p:nvPr/>
          </p:nvCxnSpPr>
          <p:spPr>
            <a:xfrm flipH="1">
              <a:off x="1484785" y="1879790"/>
              <a:ext cx="115442" cy="58893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/>
            <p:nvPr/>
          </p:nvCxnSpPr>
          <p:spPr>
            <a:xfrm>
              <a:off x="1600225" y="1860740"/>
              <a:ext cx="2" cy="749904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ZoneTexte 31"/>
          <p:cNvSpPr txBox="1"/>
          <p:nvPr/>
        </p:nvSpPr>
        <p:spPr>
          <a:xfrm>
            <a:off x="139230" y="272480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573016" y="266939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13208" y="5221868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584314" y="5211589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116632" y="3224808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3584314" y="3224808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127930" y="8121352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3595612" y="8121352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445521" y="3409231"/>
            <a:ext cx="1368152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389090" y="8337376"/>
            <a:ext cx="1368152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61839" y="8337376"/>
            <a:ext cx="1368152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44724" y="3480005"/>
            <a:ext cx="1368152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32656" y="4088904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81928" y="8985448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753034" y="8985448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75632" y="4088904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0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/>
          <p:cNvGrpSpPr/>
          <p:nvPr/>
        </p:nvGrpSpPr>
        <p:grpSpPr>
          <a:xfrm>
            <a:off x="116632" y="128464"/>
            <a:ext cx="3168352" cy="4680520"/>
            <a:chOff x="116632" y="128464"/>
            <a:chExt cx="3168352" cy="4680520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1026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1028030" y="3404828"/>
              <a:ext cx="1368152" cy="4680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44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 flipH="1" flipV="1">
              <a:off x="1028030" y="1693590"/>
              <a:ext cx="572196" cy="16715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>
              <a:off x="1600227" y="1860740"/>
              <a:ext cx="0" cy="768954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/>
          <p:cNvGrpSpPr/>
          <p:nvPr/>
        </p:nvGrpSpPr>
        <p:grpSpPr>
          <a:xfrm>
            <a:off x="3573016" y="128464"/>
            <a:ext cx="3168352" cy="4680520"/>
            <a:chOff x="116632" y="128464"/>
            <a:chExt cx="3168352" cy="4680520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14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Connecteur droit avec flèche 15"/>
            <p:cNvCxnSpPr/>
            <p:nvPr/>
          </p:nvCxnSpPr>
          <p:spPr>
            <a:xfrm flipV="1">
              <a:off x="1590701" y="1352600"/>
              <a:ext cx="123178" cy="52719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flipH="1">
              <a:off x="1599058" y="1879790"/>
              <a:ext cx="1168" cy="749904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116631" y="5025008"/>
            <a:ext cx="3168352" cy="4680520"/>
            <a:chOff x="116632" y="128464"/>
            <a:chExt cx="3168352" cy="4680520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21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3" name="Connecteur droit avec flèche 22"/>
            <p:cNvCxnSpPr/>
            <p:nvPr/>
          </p:nvCxnSpPr>
          <p:spPr>
            <a:xfrm>
              <a:off x="1600226" y="1879790"/>
              <a:ext cx="460623" cy="40891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1590698" y="1847131"/>
              <a:ext cx="3" cy="768954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/>
          <p:nvPr/>
        </p:nvGrpSpPr>
        <p:grpSpPr>
          <a:xfrm>
            <a:off x="3573015" y="5025008"/>
            <a:ext cx="3168352" cy="4680520"/>
            <a:chOff x="116632" y="128464"/>
            <a:chExt cx="3168352" cy="4680520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116632" y="128464"/>
              <a:ext cx="3168352" cy="4680520"/>
            </a:xfrm>
            <a:prstGeom prst="roundRect">
              <a:avLst>
                <a:gd name="adj" fmla="val 7648"/>
              </a:avLst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fr-FR" sz="2000" dirty="0">
                <a:latin typeface="Cursive standard" pitchFamily="2" charset="0"/>
              </a:endParaRPr>
            </a:p>
          </p:txBody>
        </p:sp>
        <p:pic>
          <p:nvPicPr>
            <p:cNvPr id="27" name="Picture 2" descr="E:\MATHS\maths fiches Internet\mesures\heures et durées\cadran d'horloge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80" y="848544"/>
              <a:ext cx="2160240" cy="2062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9" name="Connecteur droit avec flèche 28"/>
            <p:cNvCxnSpPr/>
            <p:nvPr/>
          </p:nvCxnSpPr>
          <p:spPr>
            <a:xfrm flipH="1" flipV="1">
              <a:off x="1412777" y="1352600"/>
              <a:ext cx="186283" cy="50603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/>
            <p:nvPr/>
          </p:nvCxnSpPr>
          <p:spPr>
            <a:xfrm>
              <a:off x="1600226" y="1870266"/>
              <a:ext cx="1" cy="736294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ZoneTexte 37"/>
          <p:cNvSpPr txBox="1"/>
          <p:nvPr/>
        </p:nvSpPr>
        <p:spPr>
          <a:xfrm>
            <a:off x="139230" y="272480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3573016" y="266939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13208" y="5221868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584314" y="5211589"/>
            <a:ext cx="314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1"/>
                </a:solidFill>
                <a:latin typeface="Cursive standard" pitchFamily="2" charset="0"/>
              </a:rPr>
              <a:t>Quelle heure est-il </a:t>
            </a:r>
            <a:r>
              <a:rPr lang="fr-FR" sz="2800" dirty="0" smtClean="0">
                <a:latin typeface="Cursive standard" pitchFamily="2" charset="0"/>
              </a:rPr>
              <a:t>?</a:t>
            </a:r>
            <a:endParaRPr lang="fr-FR" sz="2800" dirty="0">
              <a:latin typeface="Cursive standard" pitchFamily="2" charset="0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116632" y="3224808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3584314" y="3224808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27930" y="8121352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3595612" y="8121352"/>
            <a:ext cx="31683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32656" y="4025280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445521" y="3409231"/>
            <a:ext cx="1368152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75632" y="4025280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725441" y="8991178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7950" y="8985448"/>
            <a:ext cx="2808312" cy="5676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01107" y="8337376"/>
            <a:ext cx="1368152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44724" y="8337376"/>
            <a:ext cx="1368152" cy="468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9073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52</Words>
  <Application>Microsoft Office PowerPoint</Application>
  <PresentationFormat>Format A4 (210 x 297 mm)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x</cp:lastModifiedBy>
  <cp:revision>14</cp:revision>
  <cp:lastPrinted>2015-06-14T16:35:33Z</cp:lastPrinted>
  <dcterms:created xsi:type="dcterms:W3CDTF">2013-11-06T20:19:59Z</dcterms:created>
  <dcterms:modified xsi:type="dcterms:W3CDTF">2015-06-14T21:19:59Z</dcterms:modified>
</cp:coreProperties>
</file>