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30" y="17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A22D-0A0F-49B4-94B1-D49391265671}" type="datetimeFigureOut">
              <a:rPr lang="fr-FR" smtClean="0"/>
              <a:pPr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4E85C-0DF3-4662-8790-36814F4C9C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e 52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47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chante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10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0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32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35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chantons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2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49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22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17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chante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48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26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7" name="Rectangle à coins arrondis 2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chantes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4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2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31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8" name="Rectangle à coins arrondis 3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chantent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1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33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4" name="Rectangle à coins arrondis 3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chantez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chanter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6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16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2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danse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38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dansons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34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danse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3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danses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26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dansent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22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dansez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danser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3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crie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6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crions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8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crie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1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cries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12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crient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14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criez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crier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3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</a:t>
                  </a:r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6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plions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8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</a:t>
                  </a:r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1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</a:t>
                  </a:r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12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</a:t>
                  </a:r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14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</a:t>
                  </a:r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pliez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plier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3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pousse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6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36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poussons</a:t>
                  </a:r>
                  <a:endParaRPr lang="fr-FR" sz="36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8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pousse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1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pousses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12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poussent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14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poussez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pousser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3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j’aime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6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36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aimons</a:t>
                  </a:r>
                  <a:endParaRPr lang="fr-FR" sz="36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8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aime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1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aimes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12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400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aiment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14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aimez</a:t>
                  </a:r>
                  <a:endParaRPr lang="fr-FR" sz="44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8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aimer</a:t>
                  </a:r>
                  <a:endParaRPr lang="fr-FR" sz="28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4"/>
          <p:cNvGrpSpPr/>
          <p:nvPr/>
        </p:nvGrpSpPr>
        <p:grpSpPr>
          <a:xfrm>
            <a:off x="116632" y="128464"/>
            <a:ext cx="6535800" cy="6672292"/>
            <a:chOff x="116632" y="128464"/>
            <a:chExt cx="6535800" cy="6672292"/>
          </a:xfrm>
        </p:grpSpPr>
        <p:grpSp>
          <p:nvGrpSpPr>
            <p:cNvPr id="3" name="Groupe 46"/>
            <p:cNvGrpSpPr/>
            <p:nvPr/>
          </p:nvGrpSpPr>
          <p:grpSpPr>
            <a:xfrm>
              <a:off x="116632" y="128464"/>
              <a:ext cx="2071304" cy="3287916"/>
              <a:chOff x="116632" y="128464"/>
              <a:chExt cx="2071304" cy="3287916"/>
            </a:xfrm>
          </p:grpSpPr>
          <p:grpSp>
            <p:nvGrpSpPr>
              <p:cNvPr id="4" name="Groupe 22"/>
              <p:cNvGrpSpPr/>
              <p:nvPr/>
            </p:nvGrpSpPr>
            <p:grpSpPr>
              <a:xfrm>
                <a:off x="116632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je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travaille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4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7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e 49"/>
            <p:cNvGrpSpPr/>
            <p:nvPr/>
          </p:nvGrpSpPr>
          <p:grpSpPr>
            <a:xfrm>
              <a:off x="116632" y="3512840"/>
              <a:ext cx="2071304" cy="3287916"/>
              <a:chOff x="116632" y="3512840"/>
              <a:chExt cx="2071304" cy="3287916"/>
            </a:xfrm>
          </p:grpSpPr>
          <p:grpSp>
            <p:nvGrpSpPr>
              <p:cNvPr id="6" name="Groupe 22"/>
              <p:cNvGrpSpPr/>
              <p:nvPr/>
            </p:nvGrpSpPr>
            <p:grpSpPr>
              <a:xfrm>
                <a:off x="116632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40" name="Rectangle à coins arrondis 39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nous </a:t>
                  </a:r>
                  <a:r>
                    <a:rPr lang="fr-FR" sz="32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travaillons</a:t>
                  </a:r>
                  <a:endParaRPr lang="fr-FR" sz="32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9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1322436" y="4716983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e 48"/>
            <p:cNvGrpSpPr/>
            <p:nvPr/>
          </p:nvGrpSpPr>
          <p:grpSpPr>
            <a:xfrm>
              <a:off x="4581128" y="128464"/>
              <a:ext cx="2071304" cy="3287916"/>
              <a:chOff x="4581128" y="128464"/>
              <a:chExt cx="2071304" cy="3287916"/>
            </a:xfrm>
          </p:grpSpPr>
          <p:grpSp>
            <p:nvGrpSpPr>
              <p:cNvPr id="8" name="Groupe 21"/>
              <p:cNvGrpSpPr/>
              <p:nvPr/>
            </p:nvGrpSpPr>
            <p:grpSpPr>
              <a:xfrm>
                <a:off x="4581128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6" name="Rectangle à coins arrondis 16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 </a:t>
                  </a:r>
                  <a:r>
                    <a:rPr lang="fr-FR" sz="40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travaille</a:t>
                  </a:r>
                  <a:endParaRPr lang="fr-FR" sz="40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7" name="Rectangle 20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5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e 47"/>
            <p:cNvGrpSpPr/>
            <p:nvPr/>
          </p:nvGrpSpPr>
          <p:grpSpPr>
            <a:xfrm>
              <a:off x="2348880" y="128464"/>
              <a:ext cx="2071304" cy="3287916"/>
              <a:chOff x="2348880" y="128464"/>
              <a:chExt cx="2071304" cy="3287916"/>
            </a:xfrm>
          </p:grpSpPr>
          <p:grpSp>
            <p:nvGrpSpPr>
              <p:cNvPr id="10" name="Groupe 25"/>
              <p:cNvGrpSpPr/>
              <p:nvPr/>
            </p:nvGrpSpPr>
            <p:grpSpPr>
              <a:xfrm>
                <a:off x="2348880" y="128464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tu </a:t>
                  </a:r>
                  <a:r>
                    <a:rPr lang="fr-FR" sz="36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travailles</a:t>
                  </a:r>
                  <a:endParaRPr lang="fr-FR" sz="36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31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3" y="1260599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e 51"/>
            <p:cNvGrpSpPr/>
            <p:nvPr/>
          </p:nvGrpSpPr>
          <p:grpSpPr>
            <a:xfrm>
              <a:off x="4581128" y="3512840"/>
              <a:ext cx="2071304" cy="3287916"/>
              <a:chOff x="4581128" y="3512840"/>
              <a:chExt cx="2071304" cy="3287916"/>
            </a:xfrm>
          </p:grpSpPr>
          <p:grpSp>
            <p:nvGrpSpPr>
              <p:cNvPr id="12" name="Groupe 21"/>
              <p:cNvGrpSpPr/>
              <p:nvPr/>
            </p:nvGrpSpPr>
            <p:grpSpPr>
              <a:xfrm>
                <a:off x="4581128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ils </a:t>
                  </a:r>
                  <a:r>
                    <a:rPr lang="fr-FR" sz="32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travaillent</a:t>
                  </a:r>
                  <a:endParaRPr lang="fr-FR" sz="32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7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5786932" y="4644975"/>
                <a:ext cx="752179" cy="772787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e 50"/>
            <p:cNvGrpSpPr/>
            <p:nvPr/>
          </p:nvGrpSpPr>
          <p:grpSpPr>
            <a:xfrm>
              <a:off x="2348880" y="3512840"/>
              <a:ext cx="2071304" cy="3287916"/>
              <a:chOff x="2348880" y="3512840"/>
              <a:chExt cx="2071304" cy="3287916"/>
            </a:xfrm>
          </p:grpSpPr>
          <p:grpSp>
            <p:nvGrpSpPr>
              <p:cNvPr id="14" name="Groupe 25"/>
              <p:cNvGrpSpPr/>
              <p:nvPr/>
            </p:nvGrpSpPr>
            <p:grpSpPr>
              <a:xfrm>
                <a:off x="2348880" y="3512840"/>
                <a:ext cx="2071304" cy="3287916"/>
                <a:chOff x="4653136" y="128464"/>
                <a:chExt cx="2071304" cy="3287916"/>
              </a:xfrm>
            </p:grpSpPr>
            <p:sp>
              <p:nvSpPr>
                <p:cNvPr id="24" name="Rectangle à coins arrondis 23"/>
                <p:cNvSpPr/>
                <p:nvPr/>
              </p:nvSpPr>
              <p:spPr>
                <a:xfrm>
                  <a:off x="4653136" y="128464"/>
                  <a:ext cx="2071304" cy="328791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lang="fr-FR" sz="44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vous </a:t>
                  </a:r>
                  <a:r>
                    <a:rPr lang="fr-FR" sz="3200" dirty="0" smtClean="0">
                      <a:solidFill>
                        <a:schemeClr val="tx1"/>
                      </a:solidFill>
                      <a:latin typeface="Cursive standard" pitchFamily="2" charset="0"/>
                    </a:rPr>
                    <a:t>travaillez</a:t>
                  </a:r>
                  <a:endParaRPr lang="fr-FR" sz="3200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25144" y="488504"/>
                  <a:ext cx="1944216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200" dirty="0" smtClean="0">
                      <a:solidFill>
                        <a:schemeClr val="tx1"/>
                      </a:solidFill>
                      <a:latin typeface="appo paint" pitchFamily="2" charset="0"/>
                    </a:rPr>
                    <a:t>travailler</a:t>
                  </a:r>
                  <a:endParaRPr lang="fr-FR" sz="2200" dirty="0">
                    <a:solidFill>
                      <a:schemeClr val="tx1"/>
                    </a:solidFill>
                    <a:latin typeface="appo paint" pitchFamily="2" charset="0"/>
                  </a:endParaRPr>
                </a:p>
              </p:txBody>
            </p:sp>
          </p:grpSp>
          <p:pic>
            <p:nvPicPr>
              <p:cNvPr id="23" name="Picture 3" descr="H:\verbe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17321">
                <a:off x="3554684" y="4716983"/>
                <a:ext cx="752179" cy="77278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125</Words>
  <Application>Microsoft Office PowerPoint</Application>
  <PresentationFormat>Format A4 (210 x 297 mm)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castanie</cp:lastModifiedBy>
  <cp:revision>10</cp:revision>
  <dcterms:created xsi:type="dcterms:W3CDTF">2013-05-01T12:16:34Z</dcterms:created>
  <dcterms:modified xsi:type="dcterms:W3CDTF">2013-08-24T13:19:44Z</dcterms:modified>
</cp:coreProperties>
</file>