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41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8182-04F2-491D-8619-EB230DC9820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3FE21-C6C2-4A43-9A5E-B79F4598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29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3FE21-C6C2-4A43-9A5E-B79F459861D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93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63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98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24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3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67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00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38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7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07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01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0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19BC6-7143-4BF9-BEAD-E2F5D81310FB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5B070-52D3-4BCE-9A82-1217493A9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39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/>
        </p:nvGrpSpPr>
        <p:grpSpPr>
          <a:xfrm>
            <a:off x="122610" y="116632"/>
            <a:ext cx="4680520" cy="3172896"/>
            <a:chOff x="122610" y="116632"/>
            <a:chExt cx="4680520" cy="3172896"/>
          </a:xfrm>
        </p:grpSpPr>
        <p:grpSp>
          <p:nvGrpSpPr>
            <p:cNvPr id="8" name="Groupe 7"/>
            <p:cNvGrpSpPr/>
            <p:nvPr/>
          </p:nvGrpSpPr>
          <p:grpSpPr>
            <a:xfrm>
              <a:off x="122610" y="116632"/>
              <a:ext cx="4680520" cy="3172896"/>
              <a:chOff x="122610" y="116632"/>
              <a:chExt cx="4680520" cy="3172896"/>
            </a:xfrm>
          </p:grpSpPr>
          <p:sp>
            <p:nvSpPr>
              <p:cNvPr id="15" name="ZoneTexte 14"/>
              <p:cNvSpPr txBox="1"/>
              <p:nvPr/>
            </p:nvSpPr>
            <p:spPr>
              <a:xfrm>
                <a:off x="175130" y="2262473"/>
                <a:ext cx="148350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adore</a:t>
                </a:r>
              </a:p>
            </p:txBody>
          </p:sp>
          <p:sp>
            <p:nvSpPr>
              <p:cNvPr id="2" name="Rectangle à coins arrondis 1"/>
              <p:cNvSpPr/>
              <p:nvPr/>
            </p:nvSpPr>
            <p:spPr>
              <a:xfrm>
                <a:off x="122610" y="116632"/>
                <a:ext cx="4680520" cy="3168352"/>
              </a:xfrm>
              <a:prstGeom prst="roundRect">
                <a:avLst>
                  <a:gd name="adj" fmla="val 7921"/>
                </a:avLst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101600">
                  <a:schemeClr val="bg1">
                    <a:lumMod val="75000"/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fr-FR" sz="4400" dirty="0">
                  <a:solidFill>
                    <a:schemeClr val="tx1"/>
                  </a:solidFill>
                  <a:latin typeface="Script cole" pitchFamily="2" charset="0"/>
                </a:endParaRPr>
              </a:p>
            </p:txBody>
          </p:sp>
          <p:cxnSp>
            <p:nvCxnSpPr>
              <p:cNvPr id="4" name="Connecteur droit 3"/>
              <p:cNvCxnSpPr/>
              <p:nvPr/>
            </p:nvCxnSpPr>
            <p:spPr>
              <a:xfrm>
                <a:off x="122610" y="1988840"/>
                <a:ext cx="4680520" cy="0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Connecteur droit 4"/>
              <p:cNvCxnSpPr/>
              <p:nvPr/>
            </p:nvCxnSpPr>
            <p:spPr>
              <a:xfrm>
                <a:off x="1658630" y="2000316"/>
                <a:ext cx="0" cy="1284668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3296816" y="2004860"/>
                <a:ext cx="0" cy="1284668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ZoneTexte 9"/>
              <p:cNvSpPr txBox="1"/>
              <p:nvPr/>
            </p:nvSpPr>
            <p:spPr>
              <a:xfrm>
                <a:off x="183494" y="1362878"/>
                <a:ext cx="4567179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Script cole" pitchFamily="2" charset="0"/>
                  </a:rPr>
                  <a:t>J’adore ton pull rose!</a:t>
                </a:r>
                <a:endParaRPr lang="fr-FR" sz="2400" dirty="0" smtClean="0">
                  <a:solidFill>
                    <a:schemeClr val="tx1"/>
                  </a:solidFill>
                  <a:latin typeface="Script cole" pitchFamily="2" charset="0"/>
                </a:endParaRPr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3485769" y="220137"/>
                <a:ext cx="1050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bg1">
                        <a:lumMod val="75000"/>
                      </a:schemeClr>
                    </a:solidFill>
                    <a:latin typeface="Betsilicious" pitchFamily="66" charset="0"/>
                  </a:rPr>
                  <a:t>L’adjectif</a:t>
                </a:r>
                <a:endParaRPr lang="fr-FR" dirty="0">
                  <a:solidFill>
                    <a:schemeClr val="bg1">
                      <a:lumMod val="75000"/>
                    </a:schemeClr>
                  </a:solidFill>
                  <a:latin typeface="Betsilicious" pitchFamily="66" charset="0"/>
                </a:endParaRPr>
              </a:p>
            </p:txBody>
          </p:sp>
          <p:sp>
            <p:nvSpPr>
              <p:cNvPr id="121" name="ZoneTexte 120"/>
              <p:cNvSpPr txBox="1"/>
              <p:nvPr/>
            </p:nvSpPr>
            <p:spPr>
              <a:xfrm>
                <a:off x="1818137" y="2262473"/>
                <a:ext cx="13346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pull</a:t>
                </a:r>
              </a:p>
            </p:txBody>
          </p:sp>
          <p:sp>
            <p:nvSpPr>
              <p:cNvPr id="122" name="ZoneTexte 121"/>
              <p:cNvSpPr txBox="1"/>
              <p:nvPr/>
            </p:nvSpPr>
            <p:spPr>
              <a:xfrm>
                <a:off x="3440832" y="2262473"/>
                <a:ext cx="1095225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rose</a:t>
                </a:r>
              </a:p>
            </p:txBody>
          </p:sp>
        </p:grpSp>
        <p:pic>
          <p:nvPicPr>
            <p:cNvPr id="1029" name="Picture 5" descr="E:\lapi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610" y="220137"/>
              <a:ext cx="1142741" cy="1142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e 11"/>
          <p:cNvGrpSpPr/>
          <p:nvPr/>
        </p:nvGrpSpPr>
        <p:grpSpPr>
          <a:xfrm>
            <a:off x="5097016" y="116632"/>
            <a:ext cx="4680520" cy="3172896"/>
            <a:chOff x="5097016" y="116632"/>
            <a:chExt cx="4680520" cy="3172896"/>
          </a:xfrm>
        </p:grpSpPr>
        <p:grpSp>
          <p:nvGrpSpPr>
            <p:cNvPr id="53" name="Groupe 52"/>
            <p:cNvGrpSpPr/>
            <p:nvPr/>
          </p:nvGrpSpPr>
          <p:grpSpPr>
            <a:xfrm>
              <a:off x="5097016" y="116632"/>
              <a:ext cx="4680520" cy="3172896"/>
              <a:chOff x="122610" y="116632"/>
              <a:chExt cx="4680520" cy="3172896"/>
            </a:xfrm>
          </p:grpSpPr>
          <p:sp>
            <p:nvSpPr>
              <p:cNvPr id="55" name="ZoneTexte 54"/>
              <p:cNvSpPr txBox="1"/>
              <p:nvPr/>
            </p:nvSpPr>
            <p:spPr>
              <a:xfrm>
                <a:off x="175130" y="2262473"/>
                <a:ext cx="148350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joue</a:t>
                </a:r>
              </a:p>
            </p:txBody>
          </p:sp>
          <p:sp>
            <p:nvSpPr>
              <p:cNvPr id="56" name="Rectangle à coins arrondis 55"/>
              <p:cNvSpPr/>
              <p:nvPr/>
            </p:nvSpPr>
            <p:spPr>
              <a:xfrm>
                <a:off x="122610" y="116632"/>
                <a:ext cx="4680520" cy="3168352"/>
              </a:xfrm>
              <a:prstGeom prst="roundRect">
                <a:avLst>
                  <a:gd name="adj" fmla="val 7921"/>
                </a:avLst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101600">
                  <a:schemeClr val="bg1">
                    <a:lumMod val="75000"/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fr-FR" sz="4400" dirty="0">
                  <a:solidFill>
                    <a:schemeClr val="tx1"/>
                  </a:solidFill>
                  <a:latin typeface="Script cole" pitchFamily="2" charset="0"/>
                </a:endParaRPr>
              </a:p>
            </p:txBody>
          </p:sp>
          <p:cxnSp>
            <p:nvCxnSpPr>
              <p:cNvPr id="57" name="Connecteur droit 56"/>
              <p:cNvCxnSpPr/>
              <p:nvPr/>
            </p:nvCxnSpPr>
            <p:spPr>
              <a:xfrm>
                <a:off x="122610" y="1988840"/>
                <a:ext cx="4680520" cy="0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1658630" y="2000316"/>
                <a:ext cx="0" cy="1284668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/>
              <p:cNvCxnSpPr/>
              <p:nvPr/>
            </p:nvCxnSpPr>
            <p:spPr>
              <a:xfrm>
                <a:off x="3296816" y="2004860"/>
                <a:ext cx="0" cy="1284668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ZoneTexte 59"/>
              <p:cNvSpPr txBox="1"/>
              <p:nvPr/>
            </p:nvSpPr>
            <p:spPr>
              <a:xfrm>
                <a:off x="201879" y="1362877"/>
                <a:ext cx="4567179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Script cole" pitchFamily="2" charset="0"/>
                  </a:rPr>
                  <a:t>Il joue avec un gros ballon.</a:t>
                </a:r>
                <a:endParaRPr lang="fr-FR" sz="2400" dirty="0" smtClean="0">
                  <a:solidFill>
                    <a:schemeClr val="tx1"/>
                  </a:solidFill>
                  <a:latin typeface="Script cole" pitchFamily="2" charset="0"/>
                </a:endParaRPr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3485769" y="220137"/>
                <a:ext cx="1050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bg1">
                        <a:lumMod val="75000"/>
                      </a:schemeClr>
                    </a:solidFill>
                    <a:latin typeface="Betsilicious" pitchFamily="66" charset="0"/>
                  </a:rPr>
                  <a:t>L’adjectif</a:t>
                </a:r>
                <a:endParaRPr lang="fr-FR" dirty="0">
                  <a:solidFill>
                    <a:schemeClr val="bg1">
                      <a:lumMod val="75000"/>
                    </a:schemeClr>
                  </a:solidFill>
                  <a:latin typeface="Betsilicious" pitchFamily="66" charset="0"/>
                </a:endParaRPr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1818137" y="2262473"/>
                <a:ext cx="13346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gros</a:t>
                </a: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3440832" y="2262473"/>
                <a:ext cx="1095225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un</a:t>
                </a:r>
              </a:p>
            </p:txBody>
          </p:sp>
        </p:grpSp>
        <p:pic>
          <p:nvPicPr>
            <p:cNvPr id="117" name="Picture 5" descr="E:\lapi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7016" y="164342"/>
              <a:ext cx="1142741" cy="1142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8" name="Groupe 117"/>
          <p:cNvGrpSpPr/>
          <p:nvPr/>
        </p:nvGrpSpPr>
        <p:grpSpPr>
          <a:xfrm>
            <a:off x="122610" y="3573016"/>
            <a:ext cx="4680520" cy="3172896"/>
            <a:chOff x="122610" y="116632"/>
            <a:chExt cx="4680520" cy="3172896"/>
          </a:xfrm>
        </p:grpSpPr>
        <p:grpSp>
          <p:nvGrpSpPr>
            <p:cNvPr id="119" name="Groupe 118"/>
            <p:cNvGrpSpPr/>
            <p:nvPr/>
          </p:nvGrpSpPr>
          <p:grpSpPr>
            <a:xfrm>
              <a:off x="122610" y="116632"/>
              <a:ext cx="4680520" cy="3172896"/>
              <a:chOff x="122610" y="116632"/>
              <a:chExt cx="4680520" cy="3172896"/>
            </a:xfrm>
          </p:grpSpPr>
          <p:sp>
            <p:nvSpPr>
              <p:cNvPr id="131" name="ZoneTexte 130"/>
              <p:cNvSpPr txBox="1"/>
              <p:nvPr/>
            </p:nvSpPr>
            <p:spPr>
              <a:xfrm>
                <a:off x="3296816" y="2262473"/>
                <a:ext cx="145385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fraîches</a:t>
                </a:r>
              </a:p>
            </p:txBody>
          </p:sp>
          <p:sp>
            <p:nvSpPr>
              <p:cNvPr id="123" name="ZoneTexte 122"/>
              <p:cNvSpPr txBox="1"/>
              <p:nvPr/>
            </p:nvSpPr>
            <p:spPr>
              <a:xfrm>
                <a:off x="175130" y="2262473"/>
                <a:ext cx="148350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sont</a:t>
                </a:r>
              </a:p>
            </p:txBody>
          </p:sp>
          <p:sp>
            <p:nvSpPr>
              <p:cNvPr id="124" name="Rectangle à coins arrondis 123"/>
              <p:cNvSpPr/>
              <p:nvPr/>
            </p:nvSpPr>
            <p:spPr>
              <a:xfrm>
                <a:off x="122610" y="116632"/>
                <a:ext cx="4680520" cy="3168352"/>
              </a:xfrm>
              <a:prstGeom prst="roundRect">
                <a:avLst>
                  <a:gd name="adj" fmla="val 7921"/>
                </a:avLst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101600">
                  <a:schemeClr val="bg1">
                    <a:lumMod val="75000"/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fr-FR" sz="4400" dirty="0">
                  <a:solidFill>
                    <a:schemeClr val="tx1"/>
                  </a:solidFill>
                  <a:latin typeface="Script cole" pitchFamily="2" charset="0"/>
                </a:endParaRPr>
              </a:p>
            </p:txBody>
          </p:sp>
          <p:cxnSp>
            <p:nvCxnSpPr>
              <p:cNvPr id="125" name="Connecteur droit 124"/>
              <p:cNvCxnSpPr/>
              <p:nvPr/>
            </p:nvCxnSpPr>
            <p:spPr>
              <a:xfrm>
                <a:off x="122610" y="1988840"/>
                <a:ext cx="4680520" cy="0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/>
              <p:cNvCxnSpPr/>
              <p:nvPr/>
            </p:nvCxnSpPr>
            <p:spPr>
              <a:xfrm>
                <a:off x="1658630" y="2000316"/>
                <a:ext cx="0" cy="1284668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126"/>
              <p:cNvCxnSpPr/>
              <p:nvPr/>
            </p:nvCxnSpPr>
            <p:spPr>
              <a:xfrm>
                <a:off x="3296816" y="2004860"/>
                <a:ext cx="0" cy="1284668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ZoneTexte 127"/>
              <p:cNvSpPr txBox="1"/>
              <p:nvPr/>
            </p:nvSpPr>
            <p:spPr>
              <a:xfrm>
                <a:off x="183494" y="1359585"/>
                <a:ext cx="4567179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Script cole" pitchFamily="2" charset="0"/>
                  </a:rPr>
                  <a:t>Ce sont des pâtes fraîches.</a:t>
                </a:r>
                <a:endParaRPr lang="fr-FR" sz="2400" dirty="0" smtClean="0">
                  <a:solidFill>
                    <a:schemeClr val="tx1"/>
                  </a:solidFill>
                  <a:latin typeface="Script cole" pitchFamily="2" charset="0"/>
                </a:endParaRPr>
              </a:p>
            </p:txBody>
          </p:sp>
          <p:sp>
            <p:nvSpPr>
              <p:cNvPr id="129" name="ZoneTexte 128"/>
              <p:cNvSpPr txBox="1"/>
              <p:nvPr/>
            </p:nvSpPr>
            <p:spPr>
              <a:xfrm>
                <a:off x="3485769" y="220137"/>
                <a:ext cx="1050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bg1">
                        <a:lumMod val="75000"/>
                      </a:schemeClr>
                    </a:solidFill>
                    <a:latin typeface="Betsilicious" pitchFamily="66" charset="0"/>
                  </a:rPr>
                  <a:t>L’adjectif</a:t>
                </a:r>
                <a:endParaRPr lang="fr-FR" dirty="0">
                  <a:solidFill>
                    <a:schemeClr val="bg1">
                      <a:lumMod val="75000"/>
                    </a:schemeClr>
                  </a:solidFill>
                  <a:latin typeface="Betsilicious" pitchFamily="66" charset="0"/>
                </a:endParaRPr>
              </a:p>
            </p:txBody>
          </p:sp>
          <p:sp>
            <p:nvSpPr>
              <p:cNvPr id="130" name="ZoneTexte 129"/>
              <p:cNvSpPr txBox="1"/>
              <p:nvPr/>
            </p:nvSpPr>
            <p:spPr>
              <a:xfrm>
                <a:off x="1818137" y="2262473"/>
                <a:ext cx="13346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pâtes</a:t>
                </a:r>
              </a:p>
            </p:txBody>
          </p:sp>
        </p:grpSp>
        <p:pic>
          <p:nvPicPr>
            <p:cNvPr id="120" name="Picture 5" descr="E:\lapi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610" y="220137"/>
              <a:ext cx="1142741" cy="1142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2" name="Groupe 131"/>
          <p:cNvGrpSpPr/>
          <p:nvPr/>
        </p:nvGrpSpPr>
        <p:grpSpPr>
          <a:xfrm>
            <a:off x="5097016" y="3573016"/>
            <a:ext cx="4680520" cy="3172896"/>
            <a:chOff x="5097016" y="116632"/>
            <a:chExt cx="4680520" cy="3172896"/>
          </a:xfrm>
        </p:grpSpPr>
        <p:grpSp>
          <p:nvGrpSpPr>
            <p:cNvPr id="133" name="Groupe 132"/>
            <p:cNvGrpSpPr/>
            <p:nvPr/>
          </p:nvGrpSpPr>
          <p:grpSpPr>
            <a:xfrm>
              <a:off x="5097016" y="116632"/>
              <a:ext cx="4680520" cy="3172896"/>
              <a:chOff x="122610" y="116632"/>
              <a:chExt cx="4680520" cy="3172896"/>
            </a:xfrm>
          </p:grpSpPr>
          <p:sp>
            <p:nvSpPr>
              <p:cNvPr id="135" name="ZoneTexte 134"/>
              <p:cNvSpPr txBox="1"/>
              <p:nvPr/>
            </p:nvSpPr>
            <p:spPr>
              <a:xfrm>
                <a:off x="175130" y="2262473"/>
                <a:ext cx="148350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livres</a:t>
                </a:r>
              </a:p>
            </p:txBody>
          </p:sp>
          <p:sp>
            <p:nvSpPr>
              <p:cNvPr id="136" name="Rectangle à coins arrondis 135"/>
              <p:cNvSpPr/>
              <p:nvPr/>
            </p:nvSpPr>
            <p:spPr>
              <a:xfrm>
                <a:off x="122610" y="116632"/>
                <a:ext cx="4680520" cy="3168352"/>
              </a:xfrm>
              <a:prstGeom prst="roundRect">
                <a:avLst>
                  <a:gd name="adj" fmla="val 7921"/>
                </a:avLst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101600">
                  <a:schemeClr val="bg1">
                    <a:lumMod val="75000"/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fr-FR" sz="4400" dirty="0">
                  <a:solidFill>
                    <a:schemeClr val="tx1"/>
                  </a:solidFill>
                  <a:latin typeface="Script cole" pitchFamily="2" charset="0"/>
                </a:endParaRPr>
              </a:p>
            </p:txBody>
          </p:sp>
          <p:cxnSp>
            <p:nvCxnSpPr>
              <p:cNvPr id="137" name="Connecteur droit 136"/>
              <p:cNvCxnSpPr/>
              <p:nvPr/>
            </p:nvCxnSpPr>
            <p:spPr>
              <a:xfrm>
                <a:off x="122610" y="1988840"/>
                <a:ext cx="4680520" cy="0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/>
              <p:cNvCxnSpPr/>
              <p:nvPr/>
            </p:nvCxnSpPr>
            <p:spPr>
              <a:xfrm>
                <a:off x="1658630" y="2000316"/>
                <a:ext cx="0" cy="1284668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cteur droit 138"/>
              <p:cNvCxnSpPr/>
              <p:nvPr/>
            </p:nvCxnSpPr>
            <p:spPr>
              <a:xfrm>
                <a:off x="3296816" y="2004860"/>
                <a:ext cx="0" cy="1284668"/>
              </a:xfrm>
              <a:prstGeom prst="lin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ZoneTexte 139"/>
              <p:cNvSpPr txBox="1"/>
              <p:nvPr/>
            </p:nvSpPr>
            <p:spPr>
              <a:xfrm>
                <a:off x="183494" y="1370147"/>
                <a:ext cx="4567179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Script cole" pitchFamily="2" charset="0"/>
                  </a:rPr>
                  <a:t>Léa range les livres réparés.</a:t>
                </a:r>
                <a:endParaRPr lang="fr-FR" sz="2400" dirty="0" smtClean="0">
                  <a:solidFill>
                    <a:schemeClr val="tx1"/>
                  </a:solidFill>
                  <a:latin typeface="Script cole" pitchFamily="2" charset="0"/>
                </a:endParaRPr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3485769" y="220137"/>
                <a:ext cx="1050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bg1">
                        <a:lumMod val="75000"/>
                      </a:schemeClr>
                    </a:solidFill>
                    <a:latin typeface="Betsilicious" pitchFamily="66" charset="0"/>
                  </a:rPr>
                  <a:t>L’adjectif</a:t>
                </a:r>
                <a:endParaRPr lang="fr-FR" dirty="0">
                  <a:solidFill>
                    <a:schemeClr val="bg1">
                      <a:lumMod val="75000"/>
                    </a:schemeClr>
                  </a:solidFill>
                  <a:latin typeface="Betsilicious" pitchFamily="66" charset="0"/>
                </a:endParaRPr>
              </a:p>
            </p:txBody>
          </p:sp>
          <p:sp>
            <p:nvSpPr>
              <p:cNvPr id="142" name="ZoneTexte 141"/>
              <p:cNvSpPr txBox="1"/>
              <p:nvPr/>
            </p:nvSpPr>
            <p:spPr>
              <a:xfrm>
                <a:off x="1818137" y="2262473"/>
                <a:ext cx="13346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range</a:t>
                </a:r>
              </a:p>
            </p:txBody>
          </p:sp>
          <p:sp>
            <p:nvSpPr>
              <p:cNvPr id="143" name="ZoneTexte 142"/>
              <p:cNvSpPr txBox="1"/>
              <p:nvPr/>
            </p:nvSpPr>
            <p:spPr>
              <a:xfrm>
                <a:off x="3296816" y="2262473"/>
                <a:ext cx="145385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Script cole" pitchFamily="2" charset="0"/>
                  </a:rPr>
                  <a:t>réparés</a:t>
                </a:r>
              </a:p>
            </p:txBody>
          </p:sp>
        </p:grpSp>
        <p:pic>
          <p:nvPicPr>
            <p:cNvPr id="134" name="Picture 5" descr="E:\lapi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7016" y="164342"/>
              <a:ext cx="1142741" cy="1142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92229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41</Words>
  <Application>Microsoft Office PowerPoint</Application>
  <PresentationFormat>Format A4 (210 x 297 mm)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laetitia castanie</cp:lastModifiedBy>
  <cp:revision>23</cp:revision>
  <dcterms:created xsi:type="dcterms:W3CDTF">2013-10-28T21:38:09Z</dcterms:created>
  <dcterms:modified xsi:type="dcterms:W3CDTF">2015-05-14T08:15:42Z</dcterms:modified>
</cp:coreProperties>
</file>