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6858000" cy="9906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BADAB"/>
    <a:srgbClr val="C40B06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100" d="100"/>
          <a:sy n="100" d="100"/>
        </p:scale>
        <p:origin x="-930" y="295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7627A-0016-4CC6-AAA6-33DA87A9469F}" type="datetimeFigureOut">
              <a:rPr lang="fr-FR" smtClean="0"/>
              <a:t>24/07/2013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94581-6094-455A-91ED-9E7088B62E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048922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7627A-0016-4CC6-AAA6-33DA87A9469F}" type="datetimeFigureOut">
              <a:rPr lang="fr-FR" smtClean="0"/>
              <a:t>24/07/2013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94581-6094-455A-91ED-9E7088B62E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274004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3729037" y="529697"/>
            <a:ext cx="1157288" cy="1126807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57176" y="529697"/>
            <a:ext cx="3357563" cy="1126807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7627A-0016-4CC6-AAA6-33DA87A9469F}" type="datetimeFigureOut">
              <a:rPr lang="fr-FR" smtClean="0"/>
              <a:t>24/07/2013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94581-6094-455A-91ED-9E7088B62E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271537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7627A-0016-4CC6-AAA6-33DA87A9469F}" type="datetimeFigureOut">
              <a:rPr lang="fr-FR" smtClean="0"/>
              <a:t>24/07/2013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94581-6094-455A-91ED-9E7088B62E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07441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7627A-0016-4CC6-AAA6-33DA87A9469F}" type="datetimeFigureOut">
              <a:rPr lang="fr-FR" smtClean="0"/>
              <a:t>24/07/2013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94581-6094-455A-91ED-9E7088B62E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341866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57176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628901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7627A-0016-4CC6-AAA6-33DA87A9469F}" type="datetimeFigureOut">
              <a:rPr lang="fr-FR" smtClean="0"/>
              <a:t>24/07/2013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94581-6094-455A-91ED-9E7088B62E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525524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7627A-0016-4CC6-AAA6-33DA87A9469F}" type="datetimeFigureOut">
              <a:rPr lang="fr-FR" smtClean="0"/>
              <a:t>24/07/2013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94581-6094-455A-91ED-9E7088B62E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71661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7627A-0016-4CC6-AAA6-33DA87A9469F}" type="datetimeFigureOut">
              <a:rPr lang="fr-FR" smtClean="0"/>
              <a:t>24/07/2013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94581-6094-455A-91ED-9E7088B62E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206971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7627A-0016-4CC6-AAA6-33DA87A9469F}" type="datetimeFigureOut">
              <a:rPr lang="fr-FR" smtClean="0"/>
              <a:t>24/07/2013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94581-6094-455A-91ED-9E7088B62E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867734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8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7627A-0016-4CC6-AAA6-33DA87A9469F}" type="datetimeFigureOut">
              <a:rPr lang="fr-FR" smtClean="0"/>
              <a:t>24/07/2013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94581-6094-455A-91ED-9E7088B62E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696665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7627A-0016-4CC6-AAA6-33DA87A9469F}" type="datetimeFigureOut">
              <a:rPr lang="fr-FR" smtClean="0"/>
              <a:t>24/07/2013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94581-6094-455A-91ED-9E7088B62E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14152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77627A-0016-4CC6-AAA6-33DA87A9469F}" type="datetimeFigureOut">
              <a:rPr lang="fr-FR" smtClean="0"/>
              <a:t>24/07/2013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594581-6094-455A-91ED-9E7088B62E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348371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evron 1"/>
          <p:cNvSpPr/>
          <p:nvPr/>
        </p:nvSpPr>
        <p:spPr>
          <a:xfrm>
            <a:off x="116632" y="128463"/>
            <a:ext cx="6624736" cy="2029247"/>
          </a:xfrm>
          <a:prstGeom prst="chevron">
            <a:avLst/>
          </a:prstGeom>
          <a:pattFill prst="lgGrid">
            <a:fgClr>
              <a:schemeClr val="tx2">
                <a:lumMod val="20000"/>
                <a:lumOff val="80000"/>
              </a:schemeClr>
            </a:fgClr>
            <a:bgClr>
              <a:schemeClr val="bg1"/>
            </a:bgClr>
          </a:pattFill>
          <a:ln>
            <a:solidFill>
              <a:schemeClr val="tx2">
                <a:lumMod val="60000"/>
                <a:lumOff val="4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600" dirty="0" smtClean="0">
                <a:solidFill>
                  <a:schemeClr val="tx1"/>
                </a:solidFill>
                <a:latin typeface="Cursive standard" pitchFamily="2" charset="0"/>
              </a:rPr>
              <a:t>dimanche</a:t>
            </a:r>
            <a:endParaRPr lang="fr-FR" sz="9600" dirty="0">
              <a:solidFill>
                <a:schemeClr val="tx1"/>
              </a:solidFill>
              <a:latin typeface="Cursive standard" pitchFamily="2" charset="0"/>
            </a:endParaRPr>
          </a:p>
        </p:txBody>
      </p:sp>
      <p:sp>
        <p:nvSpPr>
          <p:cNvPr id="3" name="Chevron 2"/>
          <p:cNvSpPr/>
          <p:nvPr/>
        </p:nvSpPr>
        <p:spPr>
          <a:xfrm>
            <a:off x="124594" y="2360712"/>
            <a:ext cx="6624736" cy="2029247"/>
          </a:xfrm>
          <a:prstGeom prst="chevron">
            <a:avLst/>
          </a:prstGeom>
          <a:pattFill prst="wdDnDiag">
            <a:fgClr>
              <a:schemeClr val="accent3">
                <a:lumMod val="40000"/>
                <a:lumOff val="60000"/>
              </a:schemeClr>
            </a:fgClr>
            <a:bgClr>
              <a:schemeClr val="bg1"/>
            </a:bgClr>
          </a:pattFill>
          <a:ln>
            <a:solidFill>
              <a:schemeClr val="accent3">
                <a:lumMod val="75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600" dirty="0" smtClean="0">
                <a:solidFill>
                  <a:schemeClr val="tx1"/>
                </a:solidFill>
                <a:latin typeface="Cursive standard" pitchFamily="2" charset="0"/>
              </a:rPr>
              <a:t>samedi</a:t>
            </a:r>
            <a:endParaRPr lang="fr-FR" sz="9600" dirty="0">
              <a:solidFill>
                <a:schemeClr val="tx1"/>
              </a:solidFill>
              <a:latin typeface="Cursive standard" pitchFamily="2" charset="0"/>
            </a:endParaRPr>
          </a:p>
        </p:txBody>
      </p:sp>
      <p:sp>
        <p:nvSpPr>
          <p:cNvPr id="4" name="Chevron 3"/>
          <p:cNvSpPr/>
          <p:nvPr/>
        </p:nvSpPr>
        <p:spPr>
          <a:xfrm>
            <a:off x="124594" y="4664968"/>
            <a:ext cx="6624736" cy="2029247"/>
          </a:xfrm>
          <a:prstGeom prst="chevron">
            <a:avLst/>
          </a:prstGeom>
          <a:pattFill prst="diagBrick">
            <a:fgClr>
              <a:schemeClr val="accent2">
                <a:lumMod val="40000"/>
                <a:lumOff val="60000"/>
              </a:schemeClr>
            </a:fgClr>
            <a:bgClr>
              <a:schemeClr val="bg1"/>
            </a:bgClr>
          </a:pattFill>
          <a:ln>
            <a:solidFill>
              <a:schemeClr val="accent2">
                <a:lumMod val="75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600" dirty="0" smtClean="0">
                <a:solidFill>
                  <a:schemeClr val="tx1"/>
                </a:solidFill>
                <a:latin typeface="Cursive standard" pitchFamily="2" charset="0"/>
              </a:rPr>
              <a:t>vendredi</a:t>
            </a:r>
            <a:endParaRPr lang="fr-FR" sz="9600" dirty="0">
              <a:solidFill>
                <a:schemeClr val="tx1"/>
              </a:solidFill>
              <a:latin typeface="Cursive standard" pitchFamily="2" charset="0"/>
            </a:endParaRPr>
          </a:p>
        </p:txBody>
      </p:sp>
      <p:sp>
        <p:nvSpPr>
          <p:cNvPr id="5" name="Chevron 4"/>
          <p:cNvSpPr/>
          <p:nvPr/>
        </p:nvSpPr>
        <p:spPr>
          <a:xfrm>
            <a:off x="124594" y="6969224"/>
            <a:ext cx="6624736" cy="2029247"/>
          </a:xfrm>
          <a:prstGeom prst="chevron">
            <a:avLst/>
          </a:prstGeom>
          <a:pattFill prst="shingle">
            <a:fgClr>
              <a:srgbClr val="FFFF99"/>
            </a:fgClr>
            <a:bgClr>
              <a:schemeClr val="bg1"/>
            </a:bgClr>
          </a:pattFill>
          <a:ln>
            <a:solidFill>
              <a:srgbClr val="FFC00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600" dirty="0" smtClean="0">
                <a:solidFill>
                  <a:schemeClr val="tx1"/>
                </a:solidFill>
                <a:latin typeface="Cursive standard" pitchFamily="2" charset="0"/>
              </a:rPr>
              <a:t>jeudi</a:t>
            </a:r>
            <a:endParaRPr lang="fr-FR" sz="9600" dirty="0">
              <a:solidFill>
                <a:schemeClr val="tx1"/>
              </a:solidFill>
              <a:latin typeface="Cursive standard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32700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evron 1"/>
          <p:cNvSpPr/>
          <p:nvPr/>
        </p:nvSpPr>
        <p:spPr>
          <a:xfrm>
            <a:off x="116632" y="128463"/>
            <a:ext cx="6624736" cy="2029247"/>
          </a:xfrm>
          <a:prstGeom prst="chevron">
            <a:avLst/>
          </a:prstGeom>
          <a:pattFill prst="dashVert">
            <a:fgClr>
              <a:schemeClr val="accent4">
                <a:lumMod val="40000"/>
                <a:lumOff val="60000"/>
              </a:schemeClr>
            </a:fgClr>
            <a:bgClr>
              <a:schemeClr val="bg1"/>
            </a:bgClr>
          </a:pattFill>
          <a:ln>
            <a:solidFill>
              <a:schemeClr val="accent4">
                <a:lumMod val="75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600" dirty="0" smtClean="0">
                <a:solidFill>
                  <a:schemeClr val="tx1"/>
                </a:solidFill>
                <a:latin typeface="Cursive standard" pitchFamily="2" charset="0"/>
              </a:rPr>
              <a:t>mercredi</a:t>
            </a:r>
            <a:endParaRPr lang="fr-FR" sz="9600" dirty="0">
              <a:solidFill>
                <a:schemeClr val="tx1"/>
              </a:solidFill>
              <a:latin typeface="Cursive standard" pitchFamily="2" charset="0"/>
            </a:endParaRPr>
          </a:p>
        </p:txBody>
      </p:sp>
      <p:sp>
        <p:nvSpPr>
          <p:cNvPr id="3" name="Chevron 2"/>
          <p:cNvSpPr/>
          <p:nvPr/>
        </p:nvSpPr>
        <p:spPr>
          <a:xfrm>
            <a:off x="124594" y="2360712"/>
            <a:ext cx="6624736" cy="2029247"/>
          </a:xfrm>
          <a:prstGeom prst="chevron">
            <a:avLst/>
          </a:prstGeom>
          <a:pattFill prst="ltHorz">
            <a:fgClr>
              <a:schemeClr val="accent6">
                <a:lumMod val="40000"/>
                <a:lumOff val="60000"/>
              </a:schemeClr>
            </a:fgClr>
            <a:bgClr>
              <a:schemeClr val="bg1"/>
            </a:bgClr>
          </a:pattFill>
          <a:ln>
            <a:solidFill>
              <a:schemeClr val="accent6">
                <a:lumMod val="75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600" dirty="0" smtClean="0">
                <a:solidFill>
                  <a:schemeClr val="tx1"/>
                </a:solidFill>
                <a:latin typeface="Cursive standard" pitchFamily="2" charset="0"/>
              </a:rPr>
              <a:t>mardi</a:t>
            </a:r>
            <a:endParaRPr lang="fr-FR" sz="9600" dirty="0">
              <a:solidFill>
                <a:schemeClr val="tx1"/>
              </a:solidFill>
              <a:latin typeface="Cursive standard" pitchFamily="2" charset="0"/>
            </a:endParaRPr>
          </a:p>
        </p:txBody>
      </p:sp>
      <p:sp>
        <p:nvSpPr>
          <p:cNvPr id="4" name="Chevron 3"/>
          <p:cNvSpPr/>
          <p:nvPr/>
        </p:nvSpPr>
        <p:spPr>
          <a:xfrm>
            <a:off x="124594" y="4664968"/>
            <a:ext cx="6624736" cy="2029247"/>
          </a:xfrm>
          <a:prstGeom prst="chevron">
            <a:avLst/>
          </a:prstGeom>
          <a:pattFill prst="solidDmnd">
            <a:fgClr>
              <a:srgbClr val="FBADAB"/>
            </a:fgClr>
            <a:bgClr>
              <a:schemeClr val="bg1"/>
            </a:bgClr>
          </a:pattFill>
          <a:ln>
            <a:solidFill>
              <a:srgbClr val="C40B06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600" dirty="0" smtClean="0">
                <a:solidFill>
                  <a:schemeClr val="tx1"/>
                </a:solidFill>
                <a:latin typeface="Cursive standard" pitchFamily="2" charset="0"/>
              </a:rPr>
              <a:t>lundi</a:t>
            </a:r>
            <a:endParaRPr lang="fr-FR" sz="9600" dirty="0">
              <a:solidFill>
                <a:schemeClr val="tx1"/>
              </a:solidFill>
              <a:latin typeface="Cursive standard" pitchFamily="2" charset="0"/>
            </a:endParaRPr>
          </a:p>
        </p:txBody>
      </p:sp>
      <p:sp>
        <p:nvSpPr>
          <p:cNvPr id="6" name="Rectangle avec flèche vers le haut 5"/>
          <p:cNvSpPr/>
          <p:nvPr/>
        </p:nvSpPr>
        <p:spPr>
          <a:xfrm>
            <a:off x="548680" y="6812954"/>
            <a:ext cx="5688632" cy="2592288"/>
          </a:xfrm>
          <a:prstGeom prst="upArrowCallout">
            <a:avLst/>
          </a:prstGeom>
          <a:pattFill prst="pct80">
            <a:fgClr>
              <a:schemeClr val="bg1">
                <a:lumMod val="65000"/>
              </a:schemeClr>
            </a:fgClr>
            <a:bgClr>
              <a:schemeClr val="bg1"/>
            </a:bgClr>
          </a:patt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0" dirty="0" smtClean="0">
                <a:latin typeface="Cursive standard" pitchFamily="2" charset="0"/>
              </a:rPr>
              <a:t>aujourd’hui</a:t>
            </a:r>
            <a:endParaRPr lang="fr-FR" sz="8000" dirty="0">
              <a:latin typeface="Cursive standard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0397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avec flèche vers le haut 3"/>
          <p:cNvSpPr/>
          <p:nvPr/>
        </p:nvSpPr>
        <p:spPr>
          <a:xfrm>
            <a:off x="584684" y="128464"/>
            <a:ext cx="5688632" cy="2592288"/>
          </a:xfrm>
          <a:prstGeom prst="upArrowCallout">
            <a:avLst/>
          </a:prstGeom>
          <a:pattFill prst="pct80">
            <a:fgClr>
              <a:schemeClr val="bg1">
                <a:lumMod val="65000"/>
              </a:schemeClr>
            </a:fgClr>
            <a:bgClr>
              <a:schemeClr val="bg1"/>
            </a:bgClr>
          </a:patt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0" dirty="0" smtClean="0">
                <a:latin typeface="Cursive standard" pitchFamily="2" charset="0"/>
              </a:rPr>
              <a:t>demain</a:t>
            </a:r>
            <a:endParaRPr lang="fr-FR" sz="8000" dirty="0">
              <a:latin typeface="Cursive standard" pitchFamily="2" charset="0"/>
            </a:endParaRPr>
          </a:p>
        </p:txBody>
      </p:sp>
      <p:sp>
        <p:nvSpPr>
          <p:cNvPr id="5" name="Rectangle avec flèche vers le haut 4"/>
          <p:cNvSpPr/>
          <p:nvPr/>
        </p:nvSpPr>
        <p:spPr>
          <a:xfrm>
            <a:off x="601080" y="2873152"/>
            <a:ext cx="5688632" cy="2592288"/>
          </a:xfrm>
          <a:prstGeom prst="upArrowCallout">
            <a:avLst/>
          </a:prstGeom>
          <a:pattFill prst="pct80">
            <a:fgClr>
              <a:schemeClr val="bg1">
                <a:lumMod val="65000"/>
              </a:schemeClr>
            </a:fgClr>
            <a:bgClr>
              <a:schemeClr val="bg1"/>
            </a:bgClr>
          </a:patt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0" dirty="0" smtClean="0">
                <a:latin typeface="Cursive standard" pitchFamily="2" charset="0"/>
              </a:rPr>
              <a:t>hier</a:t>
            </a:r>
            <a:endParaRPr lang="fr-FR" sz="8000" dirty="0">
              <a:latin typeface="Cursive standard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171915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10</Words>
  <Application>Microsoft Office PowerPoint</Application>
  <PresentationFormat>Format A4 (210 x 297 mm)</PresentationFormat>
  <Paragraphs>10</Paragraphs>
  <Slides>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4" baseType="lpstr">
      <vt:lpstr>Thème Office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Laetitia</dc:creator>
  <cp:lastModifiedBy>Laetitia</cp:lastModifiedBy>
  <cp:revision>3</cp:revision>
  <dcterms:created xsi:type="dcterms:W3CDTF">2013-07-24T14:23:18Z</dcterms:created>
  <dcterms:modified xsi:type="dcterms:W3CDTF">2013-07-24T14:41:15Z</dcterms:modified>
</cp:coreProperties>
</file>