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117"/>
    <a:srgbClr val="89EB81"/>
    <a:srgbClr val="29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-2058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59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5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9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1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2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73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7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5910-0DD0-41A8-B91C-25B385EA7E23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FB8C-EB61-4A30-8180-DCF16DCAF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6531" y="6249144"/>
            <a:ext cx="6484938" cy="2647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ea typeface="Kozuka Gothic Pro H" pitchFamily="34" charset="-128"/>
                <a:cs typeface="Arial" pitchFamily="34" charset="0"/>
              </a:rPr>
              <a:t>Le chef </a:t>
            </a: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ea typeface="Kozuka Gothic Pro H" pitchFamily="34" charset="-128"/>
                <a:cs typeface="Arial" pitchFamily="34" charset="0"/>
              </a:rPr>
              <a:t>de rang</a:t>
            </a:r>
          </a:p>
        </p:txBody>
      </p:sp>
      <p:pic>
        <p:nvPicPr>
          <p:cNvPr id="2050" name="Picture 2" descr="E:\fusée haut vie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308" y="-303584"/>
            <a:ext cx="8509958" cy="67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4" descr="mod_article46406973_4fb779d43191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56" y="6475823"/>
            <a:ext cx="2880320" cy="20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3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6531" y="155230"/>
            <a:ext cx="6484938" cy="2647300"/>
          </a:xfrm>
          <a:prstGeom prst="rect">
            <a:avLst/>
          </a:prstGeom>
          <a:solidFill>
            <a:srgbClr val="209117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date et météo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531" y="2820573"/>
            <a:ext cx="6484938" cy="2647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 distributeur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6531" y="5477329"/>
            <a:ext cx="6484938" cy="2647300"/>
          </a:xfrm>
          <a:prstGeom prst="rect">
            <a:avLst/>
          </a:prstGeom>
          <a:solidFill>
            <a:srgbClr val="209117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 facteur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pic>
        <p:nvPicPr>
          <p:cNvPr id="5" name="Image 24" descr="mod_article46339210_4fae527f777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6" y="2844584"/>
            <a:ext cx="2173784" cy="2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3" descr="mod_article46249354_4fa98f091310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5477329"/>
            <a:ext cx="2664296" cy="266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d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" y="370446"/>
            <a:ext cx="2216868" cy="22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6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6531" y="155230"/>
            <a:ext cx="6484938" cy="2647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 tableau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531" y="2830029"/>
            <a:ext cx="6484938" cy="2647300"/>
          </a:xfrm>
          <a:prstGeom prst="rect">
            <a:avLst/>
          </a:prstGeom>
          <a:solidFill>
            <a:srgbClr val="209117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La bibliothèque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6531" y="5477329"/>
            <a:ext cx="6484938" cy="2647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Les animaux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pic>
        <p:nvPicPr>
          <p:cNvPr id="7" name="Image 27" descr="mod_article46285310_4faa794b620a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1703" cy="26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2" descr="mod_article46601940_4fc7e5b0660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092150"/>
            <a:ext cx="2088232" cy="20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animau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639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9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6531" y="155230"/>
            <a:ext cx="6484938" cy="2647300"/>
          </a:xfrm>
          <a:prstGeom prst="rect">
            <a:avLst/>
          </a:prstGeom>
          <a:solidFill>
            <a:srgbClr val="209117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Chaque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jour compte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6531" y="2820573"/>
            <a:ext cx="6484938" cy="2647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 cartable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6531" y="5477329"/>
            <a:ext cx="6484938" cy="2647300"/>
          </a:xfrm>
          <a:prstGeom prst="rect">
            <a:avLst/>
          </a:prstGeom>
          <a:solidFill>
            <a:srgbClr val="209117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980000" tIns="108000" rIns="180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ndelion in the spring" pitchFamily="2" charset="0"/>
                <a:cs typeface="Arial" pitchFamily="34" charset="0"/>
              </a:rPr>
              <a:t>Le rangement</a:t>
            </a:r>
            <a:endParaRPr kumimoji="0" lang="fr-F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ndelion in the spring" pitchFamily="2" charset="0"/>
              <a:cs typeface="Arial" pitchFamily="34" charset="0"/>
            </a:endParaRPr>
          </a:p>
        </p:txBody>
      </p:sp>
      <p:pic>
        <p:nvPicPr>
          <p:cNvPr id="3074" name="Picture 2" descr="E:\rituel chaque jour comp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210696"/>
            <a:ext cx="3170461" cy="25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responsable du car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2945630"/>
            <a:ext cx="3091847" cy="24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propreté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1" y="56730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1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:\fusée 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51241" y="1192537"/>
            <a:ext cx="9793088" cy="75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26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Format A4 (210 x 297 mm)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</dc:creator>
  <cp:lastModifiedBy>Laetitia</cp:lastModifiedBy>
  <cp:revision>13</cp:revision>
  <dcterms:created xsi:type="dcterms:W3CDTF">2013-07-24T12:10:57Z</dcterms:created>
  <dcterms:modified xsi:type="dcterms:W3CDTF">2013-07-24T13:17:27Z</dcterms:modified>
</cp:coreProperties>
</file>